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0"/>
  </p:notesMasterIdLst>
  <p:sldIdLst>
    <p:sldId id="256" r:id="rId2"/>
    <p:sldId id="258" r:id="rId3"/>
    <p:sldId id="260" r:id="rId4"/>
    <p:sldId id="261" r:id="rId5"/>
    <p:sldId id="262" r:id="rId6"/>
    <p:sldId id="263" r:id="rId7"/>
    <p:sldId id="265" r:id="rId8"/>
    <p:sldId id="264" r:id="rId9"/>
  </p:sldIdLst>
  <p:sldSz cx="9180513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105F1"/>
    <a:srgbClr val="5C84CC"/>
    <a:srgbClr val="6DA6D9"/>
    <a:srgbClr val="DEEBF7"/>
    <a:srgbClr val="869EC8"/>
    <a:srgbClr val="BBD6EF"/>
    <a:srgbClr val="5B9BD5"/>
    <a:srgbClr val="B5D2ED"/>
    <a:srgbClr val="98C0E4"/>
    <a:srgbClr val="4472C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21" autoAdjust="0"/>
    <p:restoredTop sz="94660"/>
  </p:normalViewPr>
  <p:slideViewPr>
    <p:cSldViewPr snapToGrid="0">
      <p:cViewPr>
        <p:scale>
          <a:sx n="75" d="100"/>
          <a:sy n="75" d="100"/>
        </p:scale>
        <p:origin x="1398" y="2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611BF2-EA23-4ABC-B631-46350E205F7B}" type="datetimeFigureOut">
              <a:rPr lang="ko-KR" altLang="en-US" smtClean="0"/>
              <a:t>2026-03-20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363663" y="1143000"/>
            <a:ext cx="41306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BF7675-78A4-4471-B654-C1BE858D44F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714591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BF7675-78A4-4471-B654-C1BE858D44FE}" type="slidenum">
              <a:rPr lang="ko-KR" altLang="en-US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862355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8B4CEB-D522-7537-367F-877E307F35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9A66B133-FCED-74D5-C624-4F6EDEDD4D6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4D5494D6-8CA0-0C46-2C09-4B11DBB9FF8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F62DFB64-8198-EF60-CA39-431A8946D34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BF7675-78A4-4471-B654-C1BE858D44FE}" type="slidenum">
              <a:rPr lang="ko-KR" altLang="en-US" smtClean="0"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392175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8539" y="1122363"/>
            <a:ext cx="7803436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7564" y="3602038"/>
            <a:ext cx="6885385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91F7F9-1D90-4D9E-B73C-BB713DC091C6}" type="datetimeFigureOut">
              <a:rPr lang="ko-KR" altLang="en-US" smtClean="0"/>
              <a:t>2026-03-20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D7329-C065-474B-9C52-3C68B6911CD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538831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91F7F9-1D90-4D9E-B73C-BB713DC091C6}" type="datetimeFigureOut">
              <a:rPr lang="ko-KR" altLang="en-US" smtClean="0"/>
              <a:t>2026-03-20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D7329-C065-474B-9C52-3C68B6911CD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284046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6379" y="1709740"/>
            <a:ext cx="7918192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6379" y="4589465"/>
            <a:ext cx="7918192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91F7F9-1D90-4D9E-B73C-BB713DC091C6}" type="datetimeFigureOut">
              <a:rPr lang="ko-KR" altLang="en-US" smtClean="0"/>
              <a:t>2026-03-20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D7329-C065-474B-9C52-3C68B6911CD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264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31160" y="1825625"/>
            <a:ext cx="3901718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7635" y="1825625"/>
            <a:ext cx="3901718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91F7F9-1D90-4D9E-B73C-BB713DC091C6}" type="datetimeFigureOut">
              <a:rPr lang="ko-KR" altLang="en-US" smtClean="0"/>
              <a:t>2026-03-20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D7329-C065-474B-9C52-3C68B6911CD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684284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2356" y="365127"/>
            <a:ext cx="7918192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357" y="1681163"/>
            <a:ext cx="3883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2357" y="2505075"/>
            <a:ext cx="3883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635" y="1681163"/>
            <a:ext cx="3902914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7635" y="2505075"/>
            <a:ext cx="3902914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91F7F9-1D90-4D9E-B73C-BB713DC091C6}" type="datetimeFigureOut">
              <a:rPr lang="ko-KR" altLang="en-US" smtClean="0"/>
              <a:t>2026-03-20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D7329-C065-474B-9C52-3C68B6911CD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541712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91F7F9-1D90-4D9E-B73C-BB713DC091C6}" type="datetimeFigureOut">
              <a:rPr lang="ko-KR" altLang="en-US" smtClean="0"/>
              <a:t>2026-03-20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D7329-C065-474B-9C52-3C68B6911CD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746835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91F7F9-1D90-4D9E-B73C-BB713DC091C6}" type="datetimeFigureOut">
              <a:rPr lang="ko-KR" altLang="en-US" smtClean="0"/>
              <a:t>2026-03-20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D7329-C065-474B-9C52-3C68B6911CD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233261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2356" y="457200"/>
            <a:ext cx="2960954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02914" y="987427"/>
            <a:ext cx="4647635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2356" y="2057400"/>
            <a:ext cx="2960954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91F7F9-1D90-4D9E-B73C-BB713DC091C6}" type="datetimeFigureOut">
              <a:rPr lang="ko-KR" altLang="en-US" smtClean="0"/>
              <a:t>2026-03-20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D7329-C065-474B-9C52-3C68B6911CD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611651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2356" y="457200"/>
            <a:ext cx="2960954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902914" y="987427"/>
            <a:ext cx="4647635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2356" y="2057400"/>
            <a:ext cx="2960954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91F7F9-1D90-4D9E-B73C-BB713DC091C6}" type="datetimeFigureOut">
              <a:rPr lang="ko-KR" altLang="en-US" smtClean="0"/>
              <a:t>2026-03-20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D7329-C065-474B-9C52-3C68B6911CD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712625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91F7F9-1D90-4D9E-B73C-BB713DC091C6}" type="datetimeFigureOut">
              <a:rPr lang="ko-KR" altLang="en-US" smtClean="0"/>
              <a:t>2026-03-20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D7329-C065-474B-9C52-3C68B6911CD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582828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69805" y="365125"/>
            <a:ext cx="1979548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31161" y="365125"/>
            <a:ext cx="5823888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91F7F9-1D90-4D9E-B73C-BB713DC091C6}" type="datetimeFigureOut">
              <a:rPr lang="ko-KR" altLang="en-US" smtClean="0"/>
              <a:t>2026-03-20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D7329-C065-474B-9C52-3C68B6911CD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979792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31161" y="365127"/>
            <a:ext cx="7918192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1161" y="1825625"/>
            <a:ext cx="7918192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1160" y="6356352"/>
            <a:ext cx="20656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91F7F9-1D90-4D9E-B73C-BB713DC091C6}" type="datetimeFigureOut">
              <a:rPr lang="ko-KR" altLang="en-US" smtClean="0"/>
              <a:t>2026-03-20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41045" y="6356352"/>
            <a:ext cx="30984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83738" y="6356352"/>
            <a:ext cx="20656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6D7329-C065-474B-9C52-3C68B6911CD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151502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microsoft.com/office/2007/relationships/hdphoto" Target="../media/hdphoto5.wdp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각 삼각형 6">
            <a:extLst>
              <a:ext uri="{FF2B5EF4-FFF2-40B4-BE49-F238E27FC236}">
                <a16:creationId xmlns:a16="http://schemas.microsoft.com/office/drawing/2014/main" id="{B64011DD-D210-E0DC-1141-C6FD6824EBE4}"/>
              </a:ext>
            </a:extLst>
          </p:cNvPr>
          <p:cNvSpPr/>
          <p:nvPr/>
        </p:nvSpPr>
        <p:spPr>
          <a:xfrm>
            <a:off x="0" y="4661825"/>
            <a:ext cx="9296807" cy="2264585"/>
          </a:xfrm>
          <a:custGeom>
            <a:avLst/>
            <a:gdLst>
              <a:gd name="csX0" fmla="*/ 0 w 12192000"/>
              <a:gd name="csY0" fmla="*/ 2241755 h 2241755"/>
              <a:gd name="csX1" fmla="*/ 0 w 12192000"/>
              <a:gd name="csY1" fmla="*/ 0 h 2241755"/>
              <a:gd name="csX2" fmla="*/ 12192000 w 12192000"/>
              <a:gd name="csY2" fmla="*/ 2241755 h 2241755"/>
              <a:gd name="csX3" fmla="*/ 0 w 12192000"/>
              <a:gd name="csY3" fmla="*/ 2241755 h 2241755"/>
              <a:gd name="csX0" fmla="*/ 0 w 12221497"/>
              <a:gd name="csY0" fmla="*/ 2241755 h 2639962"/>
              <a:gd name="csX1" fmla="*/ 0 w 12221497"/>
              <a:gd name="csY1" fmla="*/ 0 h 2639962"/>
              <a:gd name="csX2" fmla="*/ 12221497 w 12221497"/>
              <a:gd name="csY2" fmla="*/ 2639962 h 2639962"/>
              <a:gd name="csX3" fmla="*/ 0 w 12221497"/>
              <a:gd name="csY3" fmla="*/ 2241755 h 2639962"/>
              <a:gd name="csX0" fmla="*/ 0 w 11035121"/>
              <a:gd name="csY0" fmla="*/ 2241755 h 2300749"/>
              <a:gd name="csX1" fmla="*/ 0 w 11035121"/>
              <a:gd name="csY1" fmla="*/ 0 h 2300749"/>
              <a:gd name="csX2" fmla="*/ 11035121 w 11035121"/>
              <a:gd name="csY2" fmla="*/ 2300749 h 2300749"/>
              <a:gd name="csX3" fmla="*/ 0 w 11035121"/>
              <a:gd name="csY3" fmla="*/ 2241755 h 230074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11035121" h="2300749">
                <a:moveTo>
                  <a:pt x="0" y="2241755"/>
                </a:moveTo>
                <a:lnTo>
                  <a:pt x="0" y="0"/>
                </a:lnTo>
                <a:lnTo>
                  <a:pt x="11035121" y="2300749"/>
                </a:lnTo>
                <a:lnTo>
                  <a:pt x="0" y="2241755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5"/>
          </a:p>
        </p:txBody>
      </p:sp>
      <p:sp>
        <p:nvSpPr>
          <p:cNvPr id="6" name="직각 삼각형 5">
            <a:extLst>
              <a:ext uri="{FF2B5EF4-FFF2-40B4-BE49-F238E27FC236}">
                <a16:creationId xmlns:a16="http://schemas.microsoft.com/office/drawing/2014/main" id="{5471D101-9389-7A31-F15A-AAAB8459DB9B}"/>
              </a:ext>
            </a:extLst>
          </p:cNvPr>
          <p:cNvSpPr/>
          <p:nvPr/>
        </p:nvSpPr>
        <p:spPr>
          <a:xfrm flipH="1">
            <a:off x="-2" y="5368535"/>
            <a:ext cx="9180513" cy="1513453"/>
          </a:xfrm>
          <a:prstGeom prst="rtTriangl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5"/>
          </a:p>
        </p:txBody>
      </p:sp>
      <p:sp>
        <p:nvSpPr>
          <p:cNvPr id="4" name="직각 삼각형 3">
            <a:extLst>
              <a:ext uri="{FF2B5EF4-FFF2-40B4-BE49-F238E27FC236}">
                <a16:creationId xmlns:a16="http://schemas.microsoft.com/office/drawing/2014/main" id="{D41671F1-66C4-16A8-67EC-E2984A2E54D0}"/>
              </a:ext>
            </a:extLst>
          </p:cNvPr>
          <p:cNvSpPr/>
          <p:nvPr/>
        </p:nvSpPr>
        <p:spPr>
          <a:xfrm>
            <a:off x="-1" y="5417638"/>
            <a:ext cx="10296299" cy="1741988"/>
          </a:xfrm>
          <a:custGeom>
            <a:avLst/>
            <a:gdLst>
              <a:gd name="csX0" fmla="*/ 0 w 12534314"/>
              <a:gd name="csY0" fmla="*/ 1273125 h 1273125"/>
              <a:gd name="csX1" fmla="*/ 0 w 12534314"/>
              <a:gd name="csY1" fmla="*/ 0 h 1273125"/>
              <a:gd name="csX2" fmla="*/ 12534314 w 12534314"/>
              <a:gd name="csY2" fmla="*/ 1273125 h 1273125"/>
              <a:gd name="csX3" fmla="*/ 0 w 12534314"/>
              <a:gd name="csY3" fmla="*/ 1273125 h 1273125"/>
              <a:gd name="csX0" fmla="*/ 0 w 12407705"/>
              <a:gd name="csY0" fmla="*/ 1273125 h 1273125"/>
              <a:gd name="csX1" fmla="*/ 0 w 12407705"/>
              <a:gd name="csY1" fmla="*/ 0 h 1273125"/>
              <a:gd name="csX2" fmla="*/ 12407705 w 12407705"/>
              <a:gd name="csY2" fmla="*/ 710417 h 1273125"/>
              <a:gd name="csX3" fmla="*/ 0 w 12407705"/>
              <a:gd name="csY3" fmla="*/ 1273125 h 1273125"/>
              <a:gd name="csX0" fmla="*/ 0 w 12407705"/>
              <a:gd name="csY0" fmla="*/ 1273125 h 1273125"/>
              <a:gd name="csX1" fmla="*/ 0 w 12407705"/>
              <a:gd name="csY1" fmla="*/ 0 h 1273125"/>
              <a:gd name="csX2" fmla="*/ 12407705 w 12407705"/>
              <a:gd name="csY2" fmla="*/ 710417 h 1273125"/>
              <a:gd name="csX3" fmla="*/ 0 w 12407705"/>
              <a:gd name="csY3" fmla="*/ 1273125 h 1273125"/>
              <a:gd name="csX0" fmla="*/ 0 w 12407705"/>
              <a:gd name="csY0" fmla="*/ 1273125 h 1273125"/>
              <a:gd name="csX1" fmla="*/ 0 w 12407705"/>
              <a:gd name="csY1" fmla="*/ 0 h 1273125"/>
              <a:gd name="csX2" fmla="*/ 12407705 w 12407705"/>
              <a:gd name="csY2" fmla="*/ 710417 h 1273125"/>
              <a:gd name="csX3" fmla="*/ 0 w 12407705"/>
              <a:gd name="csY3" fmla="*/ 1273125 h 1273125"/>
              <a:gd name="csX0" fmla="*/ 0 w 13673797"/>
              <a:gd name="csY0" fmla="*/ 1273125 h 1446272"/>
              <a:gd name="csX1" fmla="*/ 0 w 13673797"/>
              <a:gd name="csY1" fmla="*/ 0 h 1446272"/>
              <a:gd name="csX2" fmla="*/ 13673797 w 13673797"/>
              <a:gd name="csY2" fmla="*/ 1104312 h 1446272"/>
              <a:gd name="csX3" fmla="*/ 0 w 13673797"/>
              <a:gd name="csY3" fmla="*/ 1273125 h 144627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13673797" h="1446272">
                <a:moveTo>
                  <a:pt x="0" y="1273125"/>
                </a:moveTo>
                <a:lnTo>
                  <a:pt x="0" y="0"/>
                </a:lnTo>
                <a:lnTo>
                  <a:pt x="13673797" y="1104312"/>
                </a:lnTo>
                <a:cubicBezTo>
                  <a:pt x="9692639" y="1868657"/>
                  <a:pt x="4135902" y="1085556"/>
                  <a:pt x="0" y="1273125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5"/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17AD5E5B-2B91-F13F-99B0-3AE2DFD32F52}"/>
              </a:ext>
            </a:extLst>
          </p:cNvPr>
          <p:cNvSpPr/>
          <p:nvPr/>
        </p:nvSpPr>
        <p:spPr>
          <a:xfrm>
            <a:off x="-1" y="1"/>
            <a:ext cx="9180513" cy="254704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5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67D0D2E0-23BA-D854-C07A-BCC47BC65069}"/>
              </a:ext>
            </a:extLst>
          </p:cNvPr>
          <p:cNvSpPr/>
          <p:nvPr/>
        </p:nvSpPr>
        <p:spPr>
          <a:xfrm>
            <a:off x="6492990" y="0"/>
            <a:ext cx="1343761" cy="254704"/>
          </a:xfrm>
          <a:prstGeom prst="rect">
            <a:avLst/>
          </a:prstGeom>
          <a:solidFill>
            <a:srgbClr val="DEEB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5"/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691F028B-0E03-DF48-B07F-2F2DC6FDA954}"/>
              </a:ext>
            </a:extLst>
          </p:cNvPr>
          <p:cNvSpPr/>
          <p:nvPr/>
        </p:nvSpPr>
        <p:spPr>
          <a:xfrm>
            <a:off x="7836751" y="1"/>
            <a:ext cx="1343761" cy="254704"/>
          </a:xfrm>
          <a:prstGeom prst="rect">
            <a:avLst/>
          </a:prstGeom>
          <a:solidFill>
            <a:srgbClr val="4472C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5"/>
          </a:p>
        </p:txBody>
      </p:sp>
      <p:pic>
        <p:nvPicPr>
          <p:cNvPr id="12" name="그림 11">
            <a:extLst>
              <a:ext uri="{FF2B5EF4-FFF2-40B4-BE49-F238E27FC236}">
                <a16:creationId xmlns:a16="http://schemas.microsoft.com/office/drawing/2014/main" id="{772F7416-BA42-EB0F-3A2D-07899F746FA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8580" y="1756032"/>
            <a:ext cx="7439646" cy="1328876"/>
          </a:xfrm>
          <a:prstGeom prst="rect">
            <a:avLst/>
          </a:prstGeom>
        </p:spPr>
      </p:pic>
      <p:sp>
        <p:nvSpPr>
          <p:cNvPr id="22" name="직사각형 21">
            <a:extLst>
              <a:ext uri="{FF2B5EF4-FFF2-40B4-BE49-F238E27FC236}">
                <a16:creationId xmlns:a16="http://schemas.microsoft.com/office/drawing/2014/main" id="{CFC2D916-D1D6-6EC5-0E84-8D509FC08D1F}"/>
              </a:ext>
            </a:extLst>
          </p:cNvPr>
          <p:cNvSpPr/>
          <p:nvPr/>
        </p:nvSpPr>
        <p:spPr>
          <a:xfrm>
            <a:off x="886880" y="3242771"/>
            <a:ext cx="8293631" cy="34426"/>
          </a:xfrm>
          <a:prstGeom prst="rect">
            <a:avLst/>
          </a:prstGeom>
          <a:noFill/>
          <a:ln w="57150">
            <a:solidFill>
              <a:srgbClr val="869EC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5"/>
          </a:p>
        </p:txBody>
      </p:sp>
      <p:pic>
        <p:nvPicPr>
          <p:cNvPr id="20" name="그림 19">
            <a:extLst>
              <a:ext uri="{FF2B5EF4-FFF2-40B4-BE49-F238E27FC236}">
                <a16:creationId xmlns:a16="http://schemas.microsoft.com/office/drawing/2014/main" id="{4378B05E-DAFF-9F20-60A9-9B5555E11E00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449" b="95276" l="8537" r="91463">
                        <a14:foregroundMark x1="21951" y1="11549" x2="20732" y2="28346"/>
                        <a14:foregroundMark x1="20732" y1="28346" x2="25915" y2="37008"/>
                        <a14:foregroundMark x1="31707" y1="87927" x2="51524" y2="94751"/>
                        <a14:foregroundMark x1="51524" y1="94751" x2="66768" y2="92388"/>
                        <a14:foregroundMark x1="66768" y1="92388" x2="72561" y2="86877"/>
                        <a14:foregroundMark x1="72256" y1="9449" x2="86280" y2="14961"/>
                        <a14:foregroundMark x1="86280" y1="14961" x2="84146" y2="24147"/>
                        <a14:foregroundMark x1="89024" y1="39108" x2="89939" y2="47769"/>
                        <a14:foregroundMark x1="9756" y1="40945" x2="12500" y2="48819"/>
                        <a14:foregroundMark x1="91768" y1="42257" x2="91159" y2="45669"/>
                        <a14:foregroundMark x1="37195" y1="93176" x2="56707" y2="95276"/>
                        <a14:foregroundMark x1="56707" y1="95276" x2="66768" y2="92651"/>
                        <a14:foregroundMark x1="21341" y1="9449" x2="36890" y2="10236"/>
                        <a14:foregroundMark x1="36890" y1="10236" x2="37805" y2="1076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401064" y="2710638"/>
            <a:ext cx="779447" cy="905396"/>
          </a:xfrm>
          <a:prstGeom prst="rect">
            <a:avLst/>
          </a:prstGeom>
        </p:spPr>
      </p:pic>
      <p:pic>
        <p:nvPicPr>
          <p:cNvPr id="18" name="그림 17">
            <a:extLst>
              <a:ext uri="{FF2B5EF4-FFF2-40B4-BE49-F238E27FC236}">
                <a16:creationId xmlns:a16="http://schemas.microsoft.com/office/drawing/2014/main" id="{D19AE0E1-23FC-B50A-9045-707651B3C99E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8447" b="91826" l="9455" r="89455">
                        <a14:foregroundMark x1="36000" y1="8992" x2="60364" y2="9264"/>
                        <a14:foregroundMark x1="60364" y1="9264" x2="64727" y2="8447"/>
                        <a14:foregroundMark x1="19273" y1="89918" x2="68727" y2="91826"/>
                        <a14:foregroundMark x1="68727" y1="91826" x2="80000" y2="90191"/>
                        <a14:foregroundMark x1="24000" y1="21526" x2="25091" y2="1961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059352">
            <a:off x="7903817" y="3190100"/>
            <a:ext cx="743266" cy="9919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08483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45AAB0-B70F-5541-9CCD-94465430C4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타원 18">
            <a:extLst>
              <a:ext uri="{FF2B5EF4-FFF2-40B4-BE49-F238E27FC236}">
                <a16:creationId xmlns:a16="http://schemas.microsoft.com/office/drawing/2014/main" id="{8AF0A135-12BD-5B57-7039-4DFB82BEC012}"/>
              </a:ext>
            </a:extLst>
          </p:cNvPr>
          <p:cNvSpPr/>
          <p:nvPr/>
        </p:nvSpPr>
        <p:spPr>
          <a:xfrm>
            <a:off x="612825" y="3642994"/>
            <a:ext cx="555288" cy="536299"/>
          </a:xfrm>
          <a:prstGeom prst="ellipse">
            <a:avLst/>
          </a:prstGeom>
          <a:solidFill>
            <a:srgbClr val="DEEB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5"/>
          </a:p>
        </p:txBody>
      </p:sp>
      <p:sp>
        <p:nvSpPr>
          <p:cNvPr id="18" name="타원 17">
            <a:extLst>
              <a:ext uri="{FF2B5EF4-FFF2-40B4-BE49-F238E27FC236}">
                <a16:creationId xmlns:a16="http://schemas.microsoft.com/office/drawing/2014/main" id="{9F5CF9DB-CCF0-2789-CCD1-9371461A46A1}"/>
              </a:ext>
            </a:extLst>
          </p:cNvPr>
          <p:cNvSpPr/>
          <p:nvPr/>
        </p:nvSpPr>
        <p:spPr>
          <a:xfrm>
            <a:off x="618391" y="1130698"/>
            <a:ext cx="555288" cy="536299"/>
          </a:xfrm>
          <a:prstGeom prst="ellipse">
            <a:avLst/>
          </a:prstGeom>
          <a:solidFill>
            <a:srgbClr val="DEEB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5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54158E11-949C-7927-00E9-E1C4BDB3A5FB}"/>
              </a:ext>
            </a:extLst>
          </p:cNvPr>
          <p:cNvSpPr/>
          <p:nvPr/>
        </p:nvSpPr>
        <p:spPr>
          <a:xfrm>
            <a:off x="-1" y="-34557"/>
            <a:ext cx="9180513" cy="936156"/>
          </a:xfrm>
          <a:prstGeom prst="rect">
            <a:avLst/>
          </a:prstGeom>
          <a:solidFill>
            <a:srgbClr val="6DA6D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5"/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A431276C-8180-4B8A-8AB5-C53B8A2392BA}"/>
              </a:ext>
            </a:extLst>
          </p:cNvPr>
          <p:cNvSpPr/>
          <p:nvPr/>
        </p:nvSpPr>
        <p:spPr>
          <a:xfrm>
            <a:off x="7162969" y="-34559"/>
            <a:ext cx="673782" cy="936156"/>
          </a:xfrm>
          <a:prstGeom prst="rect">
            <a:avLst/>
          </a:prstGeom>
          <a:solidFill>
            <a:srgbClr val="B5D2E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5"/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C29FE436-35CC-015F-5DC3-CD20616C3D77}"/>
              </a:ext>
            </a:extLst>
          </p:cNvPr>
          <p:cNvSpPr/>
          <p:nvPr/>
        </p:nvSpPr>
        <p:spPr>
          <a:xfrm>
            <a:off x="8506730" y="-34559"/>
            <a:ext cx="673782" cy="936156"/>
          </a:xfrm>
          <a:prstGeom prst="rect">
            <a:avLst/>
          </a:prstGeom>
          <a:solidFill>
            <a:srgbClr val="5C84C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5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D75C05B-077F-7C89-F148-588D25CAC579}"/>
              </a:ext>
            </a:extLst>
          </p:cNvPr>
          <p:cNvSpPr txBox="1"/>
          <p:nvPr/>
        </p:nvSpPr>
        <p:spPr>
          <a:xfrm>
            <a:off x="3219820" y="-1980"/>
            <a:ext cx="37684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4800" dirty="0" err="1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약침</a:t>
            </a:r>
            <a:r>
              <a:rPr lang="ko-KR" altLang="en-US" sz="4800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 수가</a:t>
            </a:r>
          </a:p>
        </p:txBody>
      </p:sp>
      <p:sp>
        <p:nvSpPr>
          <p:cNvPr id="14" name="내용 개체 틀 2">
            <a:extLst>
              <a:ext uri="{FF2B5EF4-FFF2-40B4-BE49-F238E27FC236}">
                <a16:creationId xmlns:a16="http://schemas.microsoft.com/office/drawing/2014/main" id="{AF6F693A-B8D2-AAD5-17B6-CC77E26AF265}"/>
              </a:ext>
            </a:extLst>
          </p:cNvPr>
          <p:cNvSpPr txBox="1">
            <a:spLocks/>
          </p:cNvSpPr>
          <p:nvPr/>
        </p:nvSpPr>
        <p:spPr>
          <a:xfrm>
            <a:off x="890469" y="1209895"/>
            <a:ext cx="8595359" cy="176993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ko-KR" altLang="en-US" sz="4000" dirty="0" err="1">
                <a:solidFill>
                  <a:srgbClr val="2105F1"/>
                </a:solidFill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약침</a:t>
            </a:r>
            <a:endParaRPr lang="en-US" altLang="ko-KR" sz="4000" dirty="0">
              <a:solidFill>
                <a:srgbClr val="2105F1"/>
              </a:solidFill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  <a:p>
            <a:pPr marL="0" indent="0">
              <a:buNone/>
            </a:pPr>
            <a:r>
              <a:rPr lang="en-US" altLang="ko-KR" sz="3600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- 1</a:t>
            </a:r>
            <a:r>
              <a:rPr lang="ko-KR" altLang="en-US" sz="3600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부위 </a:t>
            </a:r>
            <a:r>
              <a:rPr lang="en-US" altLang="ko-KR" sz="3600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5</a:t>
            </a:r>
            <a:r>
              <a:rPr lang="ko-KR" altLang="en-US" sz="3600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천원</a:t>
            </a:r>
            <a:endParaRPr lang="en-US" altLang="ko-KR" sz="3600" dirty="0"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  <a:p>
            <a:pPr marL="0" indent="0">
              <a:buNone/>
            </a:pPr>
            <a:r>
              <a:rPr lang="en-US" altLang="ko-KR" sz="3600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- 2</a:t>
            </a:r>
            <a:r>
              <a:rPr lang="ko-KR" altLang="en-US" sz="3600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부위 이상</a:t>
            </a:r>
            <a:r>
              <a:rPr lang="en-US" altLang="ko-KR" sz="3600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,</a:t>
            </a:r>
            <a:r>
              <a:rPr lang="ko-KR" altLang="en-US" sz="3600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 </a:t>
            </a:r>
            <a:r>
              <a:rPr lang="en-US" altLang="ko-KR" sz="3600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1</a:t>
            </a:r>
            <a:r>
              <a:rPr lang="ko-KR" altLang="en-US" sz="3600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부위당 </a:t>
            </a:r>
            <a:r>
              <a:rPr lang="en-US" altLang="ko-KR" sz="3600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5</a:t>
            </a:r>
            <a:r>
              <a:rPr lang="ko-KR" altLang="en-US" sz="3600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천원</a:t>
            </a:r>
            <a:endParaRPr lang="en-US" altLang="ko-KR" sz="3600" dirty="0"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  <a:p>
            <a:pPr marL="0" indent="0">
              <a:buNone/>
            </a:pPr>
            <a:endParaRPr lang="en-US" altLang="ko-KR" sz="2108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C712CC58-38E6-D845-3A13-027C5DF2E1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125" b="97070" l="3125" r="97852">
                        <a14:foregroundMark x1="74023" y1="3125" x2="97852" y2="26367"/>
                        <a14:foregroundMark x1="3125" y1="97070" x2="13086" y2="8828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5733729">
            <a:off x="2257457" y="30653"/>
            <a:ext cx="1034833" cy="10348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내용 개체 틀 2">
            <a:extLst>
              <a:ext uri="{FF2B5EF4-FFF2-40B4-BE49-F238E27FC236}">
                <a16:creationId xmlns:a16="http://schemas.microsoft.com/office/drawing/2014/main" id="{EE404FFA-7B93-06C4-D1E2-7A359100013D}"/>
              </a:ext>
            </a:extLst>
          </p:cNvPr>
          <p:cNvSpPr txBox="1">
            <a:spLocks/>
          </p:cNvSpPr>
          <p:nvPr/>
        </p:nvSpPr>
        <p:spPr>
          <a:xfrm>
            <a:off x="890469" y="3770235"/>
            <a:ext cx="10045813" cy="226682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ko-KR" altLang="en-US" sz="4000" dirty="0">
                <a:solidFill>
                  <a:srgbClr val="2105F1"/>
                </a:solidFill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대용량　</a:t>
            </a:r>
            <a:r>
              <a:rPr lang="ko-KR" altLang="en-US" sz="4000" dirty="0" err="1">
                <a:solidFill>
                  <a:srgbClr val="2105F1"/>
                </a:solidFill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약침</a:t>
            </a:r>
            <a:endParaRPr lang="en-US" altLang="ko-KR" sz="4000" dirty="0">
              <a:solidFill>
                <a:srgbClr val="2105F1"/>
              </a:solidFill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  <a:p>
            <a:pPr marL="0" indent="0">
              <a:buNone/>
            </a:pPr>
            <a:r>
              <a:rPr lang="en-US" altLang="ko-KR" sz="3600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- 5cc </a:t>
            </a:r>
            <a:r>
              <a:rPr lang="ko-KR" altLang="en-US" sz="3600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대용량 시술 </a:t>
            </a:r>
            <a:r>
              <a:rPr lang="en-US" altLang="ko-KR" sz="3600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2.5</a:t>
            </a:r>
            <a:r>
              <a:rPr lang="ko-KR" altLang="en-US" sz="3600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만원</a:t>
            </a:r>
            <a:r>
              <a:rPr lang="en-US" altLang="ko-KR" sz="3600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(1</a:t>
            </a:r>
            <a:r>
              <a:rPr lang="ko-KR" altLang="en-US" sz="3600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부위</a:t>
            </a:r>
            <a:r>
              <a:rPr lang="en-US" altLang="ko-KR" sz="3600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)</a:t>
            </a:r>
          </a:p>
          <a:p>
            <a:pPr marL="0" indent="0">
              <a:buNone/>
            </a:pPr>
            <a:r>
              <a:rPr lang="en-US" altLang="ko-KR" sz="3600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- </a:t>
            </a:r>
            <a:r>
              <a:rPr lang="en-US" altLang="ko-KR" sz="3600" dirty="0">
                <a:solidFill>
                  <a:srgbClr val="2105F1"/>
                </a:solidFill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5</a:t>
            </a:r>
            <a:r>
              <a:rPr lang="ko-KR" altLang="en-US" sz="3600" dirty="0">
                <a:solidFill>
                  <a:srgbClr val="2105F1"/>
                </a:solidFill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회 </a:t>
            </a:r>
            <a:r>
              <a:rPr lang="en-US" altLang="ko-KR" sz="3600" dirty="0">
                <a:solidFill>
                  <a:srgbClr val="2105F1"/>
                </a:solidFill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10</a:t>
            </a:r>
            <a:r>
              <a:rPr lang="ko-KR" altLang="en-US" sz="3600" dirty="0">
                <a:solidFill>
                  <a:srgbClr val="2105F1"/>
                </a:solidFill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만원</a:t>
            </a:r>
            <a:r>
              <a:rPr lang="en-US" altLang="ko-KR" sz="3600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(20%</a:t>
            </a:r>
            <a:r>
              <a:rPr lang="ko-KR" altLang="en-US" sz="3600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할인</a:t>
            </a:r>
            <a:r>
              <a:rPr lang="en-US" altLang="ko-KR" sz="3600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)</a:t>
            </a:r>
          </a:p>
          <a:p>
            <a:pPr marL="0" indent="0">
              <a:buNone/>
            </a:pPr>
            <a:r>
              <a:rPr lang="en-US" altLang="ko-KR" sz="3600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- </a:t>
            </a:r>
            <a:r>
              <a:rPr lang="en-US" altLang="ko-KR" sz="3600" dirty="0">
                <a:solidFill>
                  <a:srgbClr val="2105F1"/>
                </a:solidFill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10</a:t>
            </a:r>
            <a:r>
              <a:rPr lang="ko-KR" altLang="en-US" sz="3600" dirty="0">
                <a:solidFill>
                  <a:srgbClr val="2105F1"/>
                </a:solidFill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회 </a:t>
            </a:r>
            <a:r>
              <a:rPr lang="en-US" altLang="ko-KR" sz="3600" dirty="0">
                <a:solidFill>
                  <a:srgbClr val="2105F1"/>
                </a:solidFill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17.5</a:t>
            </a:r>
            <a:r>
              <a:rPr lang="ko-KR" altLang="en-US" sz="3600" dirty="0">
                <a:solidFill>
                  <a:srgbClr val="2105F1"/>
                </a:solidFill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만원</a:t>
            </a:r>
            <a:r>
              <a:rPr lang="en-US" altLang="ko-KR" sz="3600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(30%</a:t>
            </a:r>
            <a:r>
              <a:rPr lang="ko-KR" altLang="en-US" sz="3600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할인</a:t>
            </a:r>
            <a:r>
              <a:rPr lang="en-US" altLang="ko-KR" sz="3600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)</a:t>
            </a:r>
          </a:p>
          <a:p>
            <a:pPr marL="0" indent="0">
              <a:buNone/>
            </a:pPr>
            <a:endParaRPr lang="en-US" altLang="ko-KR" sz="2108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4514E98E-EC8B-07E9-E7A2-0AC396486870}"/>
              </a:ext>
            </a:extLst>
          </p:cNvPr>
          <p:cNvSpPr/>
          <p:nvPr/>
        </p:nvSpPr>
        <p:spPr>
          <a:xfrm>
            <a:off x="0" y="6752777"/>
            <a:ext cx="9180513" cy="135036"/>
          </a:xfrm>
          <a:prstGeom prst="rect">
            <a:avLst/>
          </a:prstGeom>
          <a:solidFill>
            <a:srgbClr val="6DA6D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5"/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36F3D2EF-933A-D749-415B-0B45EB964345}"/>
              </a:ext>
            </a:extLst>
          </p:cNvPr>
          <p:cNvSpPr/>
          <p:nvPr/>
        </p:nvSpPr>
        <p:spPr>
          <a:xfrm>
            <a:off x="7162970" y="6752777"/>
            <a:ext cx="673782" cy="135036"/>
          </a:xfrm>
          <a:prstGeom prst="rect">
            <a:avLst/>
          </a:prstGeom>
          <a:solidFill>
            <a:srgbClr val="B5D2E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5"/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1DFE6C22-9AF9-D6D0-973D-4D11A4189A09}"/>
              </a:ext>
            </a:extLst>
          </p:cNvPr>
          <p:cNvSpPr/>
          <p:nvPr/>
        </p:nvSpPr>
        <p:spPr>
          <a:xfrm>
            <a:off x="8506732" y="6752775"/>
            <a:ext cx="673782" cy="122967"/>
          </a:xfrm>
          <a:prstGeom prst="rect">
            <a:avLst/>
          </a:prstGeom>
          <a:solidFill>
            <a:srgbClr val="5C84C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5"/>
          </a:p>
        </p:txBody>
      </p:sp>
    </p:spTree>
    <p:extLst>
      <p:ext uri="{BB962C8B-B14F-4D97-AF65-F5344CB8AC3E}">
        <p14:creationId xmlns:p14="http://schemas.microsoft.com/office/powerpoint/2010/main" val="30737417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9EE526-CA4F-347A-C6C9-C9F459F56C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타원 17">
            <a:extLst>
              <a:ext uri="{FF2B5EF4-FFF2-40B4-BE49-F238E27FC236}">
                <a16:creationId xmlns:a16="http://schemas.microsoft.com/office/drawing/2014/main" id="{9628B13C-8080-96C0-2015-E68E5AC22202}"/>
              </a:ext>
            </a:extLst>
          </p:cNvPr>
          <p:cNvSpPr/>
          <p:nvPr/>
        </p:nvSpPr>
        <p:spPr>
          <a:xfrm>
            <a:off x="386094" y="1117700"/>
            <a:ext cx="555288" cy="536299"/>
          </a:xfrm>
          <a:prstGeom prst="ellipse">
            <a:avLst/>
          </a:prstGeom>
          <a:solidFill>
            <a:srgbClr val="DEEB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5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A263B184-7401-0F67-C56D-62D5BF4948F4}"/>
              </a:ext>
            </a:extLst>
          </p:cNvPr>
          <p:cNvSpPr/>
          <p:nvPr/>
        </p:nvSpPr>
        <p:spPr>
          <a:xfrm>
            <a:off x="-1" y="-34557"/>
            <a:ext cx="9180513" cy="936156"/>
          </a:xfrm>
          <a:prstGeom prst="rect">
            <a:avLst/>
          </a:prstGeom>
          <a:solidFill>
            <a:srgbClr val="6DA6D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5"/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BAF358C3-CFB8-6E08-A03B-CB0EA7BC247C}"/>
              </a:ext>
            </a:extLst>
          </p:cNvPr>
          <p:cNvSpPr/>
          <p:nvPr/>
        </p:nvSpPr>
        <p:spPr>
          <a:xfrm>
            <a:off x="7162969" y="-34559"/>
            <a:ext cx="673782" cy="936156"/>
          </a:xfrm>
          <a:prstGeom prst="rect">
            <a:avLst/>
          </a:prstGeom>
          <a:solidFill>
            <a:srgbClr val="B5D2E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5"/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538521A7-C7E0-A647-371F-C98E0EFE02F9}"/>
              </a:ext>
            </a:extLst>
          </p:cNvPr>
          <p:cNvSpPr/>
          <p:nvPr/>
        </p:nvSpPr>
        <p:spPr>
          <a:xfrm>
            <a:off x="8506730" y="-34559"/>
            <a:ext cx="673782" cy="936156"/>
          </a:xfrm>
          <a:prstGeom prst="rect">
            <a:avLst/>
          </a:prstGeom>
          <a:solidFill>
            <a:srgbClr val="5C84C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5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DB56812-6C52-53F0-A066-C0D90C023E0C}"/>
              </a:ext>
            </a:extLst>
          </p:cNvPr>
          <p:cNvSpPr txBox="1"/>
          <p:nvPr/>
        </p:nvSpPr>
        <p:spPr>
          <a:xfrm>
            <a:off x="3219820" y="-1980"/>
            <a:ext cx="37684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4800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추나 수가</a:t>
            </a: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61952A9D-769B-0B0A-2D5E-FA5D8217DE41}"/>
              </a:ext>
            </a:extLst>
          </p:cNvPr>
          <p:cNvSpPr/>
          <p:nvPr/>
        </p:nvSpPr>
        <p:spPr>
          <a:xfrm>
            <a:off x="0" y="6752777"/>
            <a:ext cx="9180513" cy="135036"/>
          </a:xfrm>
          <a:prstGeom prst="rect">
            <a:avLst/>
          </a:prstGeom>
          <a:solidFill>
            <a:srgbClr val="6DA6D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5"/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2946CD07-310C-C1F2-AFAA-D75221D02E51}"/>
              </a:ext>
            </a:extLst>
          </p:cNvPr>
          <p:cNvSpPr/>
          <p:nvPr/>
        </p:nvSpPr>
        <p:spPr>
          <a:xfrm>
            <a:off x="7162970" y="6752777"/>
            <a:ext cx="673782" cy="135036"/>
          </a:xfrm>
          <a:prstGeom prst="rect">
            <a:avLst/>
          </a:prstGeom>
          <a:solidFill>
            <a:srgbClr val="B5D2E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5"/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4A27EC8D-4A5D-34ED-4B81-0E974F2422E3}"/>
              </a:ext>
            </a:extLst>
          </p:cNvPr>
          <p:cNvSpPr/>
          <p:nvPr/>
        </p:nvSpPr>
        <p:spPr>
          <a:xfrm>
            <a:off x="8506732" y="6752775"/>
            <a:ext cx="673782" cy="122967"/>
          </a:xfrm>
          <a:prstGeom prst="rect">
            <a:avLst/>
          </a:prstGeom>
          <a:solidFill>
            <a:srgbClr val="5C84C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5"/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A290AEA7-F2F7-2D80-8E6C-AE58126CCA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961" b="97852" l="3516" r="96680">
                        <a14:foregroundMark x1="9211" y1="65340" x2="10742" y2="54883"/>
                        <a14:foregroundMark x1="9090" y1="66168" x2="9138" y2="65839"/>
                        <a14:foregroundMark x1="8398" y1="70898" x2="8588" y2="69597"/>
                        <a14:foregroundMark x1="10742" y1="54883" x2="18359" y2="42578"/>
                        <a14:foregroundMark x1="28474" y1="44096" x2="30078" y2="44336"/>
                        <a14:foregroundMark x1="18359" y1="42578" x2="22244" y2="43161"/>
                        <a14:foregroundMark x1="30078" y1="44336" x2="50586" y2="63672"/>
                        <a14:foregroundMark x1="34002" y1="62305" x2="37305" y2="62305"/>
                        <a14:foregroundMark x1="5078" y1="71484" x2="3516" y2="71484"/>
                        <a14:foregroundMark x1="45078" y1="23418" x2="45313" y2="23438"/>
                        <a14:foregroundMark x1="36122" y1="22638" x2="36326" y2="22656"/>
                        <a14:foregroundMark x1="31836" y1="22266" x2="33640" y2="22423"/>
                        <a14:foregroundMark x1="45313" y1="23438" x2="45169" y2="23654"/>
                        <a14:foregroundMark x1="31603" y1="24948" x2="31836" y2="23242"/>
                        <a14:foregroundMark x1="74619" y1="68602" x2="73633" y2="66211"/>
                        <a14:foregroundMark x1="78711" y1="78516" x2="78033" y2="76874"/>
                        <a14:foregroundMark x1="73633" y1="66211" x2="77771" y2="64776"/>
                        <a14:foregroundMark x1="89191" y1="70674" x2="91016" y2="73047"/>
                        <a14:foregroundMark x1="82547" y1="78092" x2="81836" y2="78516"/>
                        <a14:foregroundMark x1="84916" y1="76681" x2="84159" y2="77132"/>
                        <a14:foregroundMark x1="91016" y1="73047" x2="87946" y2="74876"/>
                        <a14:foregroundMark x1="81836" y1="78516" x2="78711" y2="78711"/>
                        <a14:foregroundMark x1="22461" y1="85547" x2="32617" y2="85547"/>
                        <a14:foregroundMark x1="32617" y1="85547" x2="50391" y2="85352"/>
                        <a14:foregroundMark x1="50391" y1="85352" x2="61328" y2="88477"/>
                        <a14:foregroundMark x1="61328" y1="88477" x2="68945" y2="95313"/>
                        <a14:foregroundMark x1="68945" y1="95313" x2="87891" y2="97852"/>
                        <a14:foregroundMark x1="87891" y1="97852" x2="89470" y2="94762"/>
                        <a14:foregroundMark x1="92383" y1="89063" x2="88672" y2="88086"/>
                        <a14:foregroundMark x1="77930" y1="76563" x2="79102" y2="77344"/>
                        <a14:foregroundMark x1="68359" y1="93750" x2="78320" y2="97852"/>
                        <a14:foregroundMark x1="94922" y1="87500" x2="96680" y2="90234"/>
                        <a14:foregroundMark x1="9375" y1="85742" x2="9375" y2="85742"/>
                        <a14:backgroundMark x1="31250" y1="62695" x2="31250" y2="62695"/>
                        <a14:backgroundMark x1="31641" y1="62695" x2="31250" y2="63086"/>
                        <a14:backgroundMark x1="31250" y1="62695" x2="31250" y2="62305"/>
                        <a14:backgroundMark x1="31250" y1="62305" x2="31250" y2="61914"/>
                        <a14:backgroundMark x1="31055" y1="63281" x2="30664" y2="62695"/>
                        <a14:backgroundMark x1="30469" y1="62695" x2="30469" y2="62695"/>
                        <a14:backgroundMark x1="30469" y1="62695" x2="30469" y2="62695"/>
                        <a14:backgroundMark x1="31250" y1="62109" x2="32422" y2="62891"/>
                        <a14:backgroundMark x1="32227" y1="62305" x2="33008" y2="63086"/>
                        <a14:backgroundMark x1="30469" y1="62305" x2="30273" y2="63086"/>
                        <a14:backgroundMark x1="9375" y1="66211" x2="8984" y2="68750"/>
                        <a14:backgroundMark x1="8984" y1="68164" x2="8008" y2="69141"/>
                        <a14:backgroundMark x1="8984" y1="68945" x2="8594" y2="69336"/>
                        <a14:backgroundMark x1="9766" y1="66211" x2="9375" y2="66211"/>
                        <a14:backgroundMark x1="22266" y1="44531" x2="27344" y2="44531"/>
                        <a14:backgroundMark x1="78125" y1="65234" x2="87891" y2="67773"/>
                        <a14:backgroundMark x1="87891" y1="67773" x2="88086" y2="70508"/>
                        <a14:backgroundMark x1="86719" y1="66602" x2="88672" y2="70703"/>
                        <a14:backgroundMark x1="87109" y1="74219" x2="84766" y2="76563"/>
                        <a14:backgroundMark x1="76172" y1="69141" x2="77539" y2="74805"/>
                        <a14:backgroundMark x1="77148" y1="74414" x2="78125" y2="75586"/>
                        <a14:backgroundMark x1="78125" y1="65430" x2="79102" y2="64648"/>
                        <a14:backgroundMark x1="82617" y1="63867" x2="83984" y2="63867"/>
                        <a14:backgroundMark x1="41211" y1="29883" x2="39648" y2="28906"/>
                        <a14:backgroundMark x1="39063" y1="29102" x2="39453" y2="29102"/>
                        <a14:backgroundMark x1="39453" y1="31445" x2="38867" y2="29883"/>
                        <a14:backgroundMark x1="40039" y1="22266" x2="36328" y2="31836"/>
                        <a14:backgroundMark x1="36328" y1="31836" x2="41602" y2="23047"/>
                        <a14:backgroundMark x1="41602" y1="23047" x2="37891" y2="30469"/>
                        <a14:backgroundMark x1="41602" y1="23633" x2="43555" y2="28711"/>
                        <a14:backgroundMark x1="36133" y1="22656" x2="33789" y2="22656"/>
                        <a14:backgroundMark x1="31836" y1="24805" x2="37500" y2="32813"/>
                        <a14:backgroundMark x1="35352" y1="32813" x2="39063" y2="33398"/>
                        <a14:backgroundMark x1="33594" y1="22461" x2="33984" y2="22070"/>
                        <a14:backgroundMark x1="22656" y1="43945" x2="23633" y2="43555"/>
                        <a14:backgroundMark x1="26953" y1="44141" x2="28125" y2="44531"/>
                        <a14:backgroundMark x1="23047" y1="43750" x2="23633" y2="43359"/>
                        <a14:backgroundMark x1="23242" y1="43750" x2="22461" y2="43555"/>
                        <a14:backgroundMark x1="9180" y1="67188" x2="9961" y2="65234"/>
                        <a14:backgroundMark x1="8984" y1="66797" x2="9766" y2="65625"/>
                        <a14:backgroundMark x1="9180" y1="66211" x2="9766" y2="65039"/>
                        <a14:backgroundMark x1="77539" y1="65234" x2="78906" y2="64648"/>
                        <a14:backgroundMark x1="81445" y1="63867" x2="83203" y2="63867"/>
                        <a14:backgroundMark x1="88867" y1="69922" x2="88672" y2="70508"/>
                        <a14:backgroundMark x1="75781" y1="69141" x2="75391" y2="69922"/>
                        <a14:backgroundMark x1="77734" y1="75391" x2="78145" y2="76350"/>
                        <a14:backgroundMark x1="83203" y1="76953" x2="84375" y2="76758"/>
                        <a14:backgroundMark x1="90430" y1="91797" x2="92773" y2="92578"/>
                        <a14:backgroundMark x1="91797" y1="90430" x2="92188" y2="9023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2245" y="-80594"/>
            <a:ext cx="1155639" cy="11556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내용 개체 틀 2">
            <a:extLst>
              <a:ext uri="{FF2B5EF4-FFF2-40B4-BE49-F238E27FC236}">
                <a16:creationId xmlns:a16="http://schemas.microsoft.com/office/drawing/2014/main" id="{58864836-DBBE-D6A3-7C0F-0FD1495C732D}"/>
              </a:ext>
            </a:extLst>
          </p:cNvPr>
          <p:cNvSpPr txBox="1">
            <a:spLocks/>
          </p:cNvSpPr>
          <p:nvPr/>
        </p:nvSpPr>
        <p:spPr>
          <a:xfrm>
            <a:off x="565456" y="1219384"/>
            <a:ext cx="8278165" cy="538905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ko-KR" altLang="en-US" sz="4000" dirty="0" err="1">
                <a:solidFill>
                  <a:srgbClr val="2105F1"/>
                </a:solidFill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추나치료</a:t>
            </a:r>
            <a:endParaRPr lang="en-US" altLang="ko-KR" sz="4000" dirty="0">
              <a:solidFill>
                <a:srgbClr val="2105F1"/>
              </a:solidFill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  <a:p>
            <a:pPr marL="0" indent="0">
              <a:buNone/>
            </a:pPr>
            <a:endParaRPr lang="en-US" altLang="ko-KR" sz="602" dirty="0">
              <a:solidFill>
                <a:srgbClr val="2105F1"/>
              </a:solidFill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altLang="ko-KR" sz="3600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- </a:t>
            </a:r>
            <a:r>
              <a:rPr lang="ko-KR" altLang="en-US" sz="3600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복잡추나 </a:t>
            </a:r>
            <a:endParaRPr lang="en-US" altLang="ko-KR" sz="3600" dirty="0"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altLang="ko-KR" sz="3600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  [</a:t>
            </a:r>
            <a:r>
              <a:rPr lang="ko-KR" altLang="en-US" sz="3600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디스크</a:t>
            </a:r>
            <a:r>
              <a:rPr lang="en-US" altLang="ko-KR" sz="3600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,</a:t>
            </a:r>
            <a:r>
              <a:rPr lang="ko-KR" altLang="en-US" sz="3600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협착증</a:t>
            </a:r>
            <a:r>
              <a:rPr lang="ko-KR" altLang="en-US" sz="36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外</a:t>
            </a:r>
            <a:r>
              <a:rPr lang="ko-KR" altLang="en-US" sz="3600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 건강보험적용</a:t>
            </a:r>
            <a:r>
              <a:rPr lang="en-US" altLang="ko-KR" sz="3600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]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altLang="ko-KR" sz="3600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- </a:t>
            </a:r>
            <a:r>
              <a:rPr lang="ko-KR" altLang="en-US" sz="3600" dirty="0" err="1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침치료</a:t>
            </a:r>
            <a:r>
              <a:rPr lang="ko-KR" altLang="en-US" sz="3600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 포함 </a:t>
            </a:r>
            <a:r>
              <a:rPr lang="en-US" altLang="ko-KR" sz="3600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47000</a:t>
            </a:r>
            <a:r>
              <a:rPr lang="ko-KR" altLang="en-US" sz="3600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원</a:t>
            </a:r>
            <a:r>
              <a:rPr lang="en-US" altLang="ko-KR" sz="3600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~51000</a:t>
            </a:r>
            <a:r>
              <a:rPr lang="ko-KR" altLang="en-US" sz="3600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원 </a:t>
            </a:r>
            <a:endParaRPr lang="en-US" altLang="ko-KR" sz="3600" dirty="0"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altLang="ko-KR" sz="3600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- 1</a:t>
            </a:r>
            <a:r>
              <a:rPr lang="ko-KR" altLang="en-US" sz="3600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년 </a:t>
            </a:r>
            <a:r>
              <a:rPr lang="en-US" altLang="ko-KR" sz="3600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20</a:t>
            </a:r>
            <a:r>
              <a:rPr lang="ko-KR" altLang="en-US" sz="3600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회 제한</a:t>
            </a:r>
            <a:endParaRPr lang="en-US" altLang="ko-KR" sz="3600" dirty="0"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altLang="ko-KR" sz="3600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- </a:t>
            </a:r>
            <a:r>
              <a:rPr lang="ko-KR" altLang="en-US" sz="3600" dirty="0" err="1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건보</a:t>
            </a:r>
            <a:r>
              <a:rPr lang="ko-KR" altLang="en-US" sz="3600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 적용 </a:t>
            </a:r>
            <a:r>
              <a:rPr lang="ko-KR" altLang="en-US" sz="3600" dirty="0" err="1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종료시</a:t>
            </a:r>
            <a:r>
              <a:rPr lang="en-US" altLang="ko-KR" sz="3600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, </a:t>
            </a:r>
            <a:r>
              <a:rPr lang="ko-KR" altLang="en-US" sz="3600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비급여 </a:t>
            </a:r>
            <a:r>
              <a:rPr lang="en-US" altLang="ko-KR" sz="3600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3</a:t>
            </a:r>
            <a:r>
              <a:rPr lang="ko-KR" altLang="en-US" sz="3600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만원 </a:t>
            </a:r>
            <a:endParaRPr lang="en-US" altLang="ko-KR" sz="3600" dirty="0"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altLang="ko-KR" sz="3600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- </a:t>
            </a:r>
            <a:r>
              <a:rPr lang="ko-KR" altLang="en-US" sz="3600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감압치료</a:t>
            </a:r>
            <a:r>
              <a:rPr lang="en-US" altLang="ko-KR" sz="3600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(10</a:t>
            </a:r>
            <a:r>
              <a:rPr lang="ko-KR" altLang="en-US" sz="3600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분</a:t>
            </a:r>
            <a:r>
              <a:rPr lang="en-US" altLang="ko-KR" sz="3600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)</a:t>
            </a:r>
            <a:r>
              <a:rPr lang="ko-KR" altLang="en-US" sz="3600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 만원</a:t>
            </a:r>
            <a:endParaRPr lang="en-US" altLang="ko-KR" sz="3600" dirty="0"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  <a:p>
            <a:pPr marL="0" indent="0">
              <a:buNone/>
            </a:pPr>
            <a:endParaRPr lang="en-US" altLang="ko-KR" sz="2108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0931519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10979C-9D67-F26E-82CC-292AD96280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타원 17">
            <a:extLst>
              <a:ext uri="{FF2B5EF4-FFF2-40B4-BE49-F238E27FC236}">
                <a16:creationId xmlns:a16="http://schemas.microsoft.com/office/drawing/2014/main" id="{7C49CE48-D8DA-8777-D2B7-25DFB4A8E009}"/>
              </a:ext>
            </a:extLst>
          </p:cNvPr>
          <p:cNvSpPr/>
          <p:nvPr/>
        </p:nvSpPr>
        <p:spPr>
          <a:xfrm>
            <a:off x="407048" y="978214"/>
            <a:ext cx="555288" cy="536299"/>
          </a:xfrm>
          <a:prstGeom prst="ellipse">
            <a:avLst/>
          </a:prstGeom>
          <a:solidFill>
            <a:srgbClr val="DEEB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5" dirty="0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52ADD1B4-0DB9-2492-4197-BDFED5D659EA}"/>
              </a:ext>
            </a:extLst>
          </p:cNvPr>
          <p:cNvSpPr/>
          <p:nvPr/>
        </p:nvSpPr>
        <p:spPr>
          <a:xfrm>
            <a:off x="-1" y="-34557"/>
            <a:ext cx="9180513" cy="936156"/>
          </a:xfrm>
          <a:prstGeom prst="rect">
            <a:avLst/>
          </a:prstGeom>
          <a:solidFill>
            <a:srgbClr val="6DA6D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5"/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25A32676-2D4D-5A44-1323-944CF62F7BF1}"/>
              </a:ext>
            </a:extLst>
          </p:cNvPr>
          <p:cNvSpPr/>
          <p:nvPr/>
        </p:nvSpPr>
        <p:spPr>
          <a:xfrm>
            <a:off x="7832948" y="-41470"/>
            <a:ext cx="673782" cy="936156"/>
          </a:xfrm>
          <a:prstGeom prst="rect">
            <a:avLst/>
          </a:prstGeom>
          <a:solidFill>
            <a:srgbClr val="B5D2E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5"/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8BBC99E6-0A93-22CC-119D-8315D4778C8A}"/>
              </a:ext>
            </a:extLst>
          </p:cNvPr>
          <p:cNvSpPr/>
          <p:nvPr/>
        </p:nvSpPr>
        <p:spPr>
          <a:xfrm>
            <a:off x="8506730" y="-34559"/>
            <a:ext cx="673782" cy="936156"/>
          </a:xfrm>
          <a:prstGeom prst="rect">
            <a:avLst/>
          </a:prstGeom>
          <a:solidFill>
            <a:srgbClr val="5C84C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5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9BB09F2-40AD-113F-7854-B0FA55BF6B45}"/>
              </a:ext>
            </a:extLst>
          </p:cNvPr>
          <p:cNvSpPr txBox="1"/>
          <p:nvPr/>
        </p:nvSpPr>
        <p:spPr>
          <a:xfrm>
            <a:off x="1681095" y="11110"/>
            <a:ext cx="604688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4800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성인 한약 프로그램</a:t>
            </a: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78265205-5407-2D13-9C24-771A96F93ADA}"/>
              </a:ext>
            </a:extLst>
          </p:cNvPr>
          <p:cNvSpPr/>
          <p:nvPr/>
        </p:nvSpPr>
        <p:spPr>
          <a:xfrm>
            <a:off x="0" y="6752777"/>
            <a:ext cx="9180513" cy="135036"/>
          </a:xfrm>
          <a:prstGeom prst="rect">
            <a:avLst/>
          </a:prstGeom>
          <a:solidFill>
            <a:srgbClr val="6DA6D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5"/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34AEEC7D-E9FE-AE1C-BB03-B03446F3C027}"/>
              </a:ext>
            </a:extLst>
          </p:cNvPr>
          <p:cNvSpPr/>
          <p:nvPr/>
        </p:nvSpPr>
        <p:spPr>
          <a:xfrm>
            <a:off x="7162970" y="6752777"/>
            <a:ext cx="673782" cy="135036"/>
          </a:xfrm>
          <a:prstGeom prst="rect">
            <a:avLst/>
          </a:prstGeom>
          <a:solidFill>
            <a:srgbClr val="B5D2E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5"/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AC89B23F-52A4-5A9A-33F2-646CEC689251}"/>
              </a:ext>
            </a:extLst>
          </p:cNvPr>
          <p:cNvSpPr/>
          <p:nvPr/>
        </p:nvSpPr>
        <p:spPr>
          <a:xfrm>
            <a:off x="8506732" y="6752775"/>
            <a:ext cx="673782" cy="122967"/>
          </a:xfrm>
          <a:prstGeom prst="rect">
            <a:avLst/>
          </a:prstGeom>
          <a:solidFill>
            <a:srgbClr val="5C84C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5"/>
          </a:p>
        </p:txBody>
      </p:sp>
      <p:sp>
        <p:nvSpPr>
          <p:cNvPr id="9" name="내용 개체 틀 2">
            <a:extLst>
              <a:ext uri="{FF2B5EF4-FFF2-40B4-BE49-F238E27FC236}">
                <a16:creationId xmlns:a16="http://schemas.microsoft.com/office/drawing/2014/main" id="{D4457717-4B96-1AB2-1BA6-33CCC5962B36}"/>
              </a:ext>
            </a:extLst>
          </p:cNvPr>
          <p:cNvSpPr txBox="1">
            <a:spLocks/>
          </p:cNvSpPr>
          <p:nvPr/>
        </p:nvSpPr>
        <p:spPr>
          <a:xfrm>
            <a:off x="684691" y="1146093"/>
            <a:ext cx="8278165" cy="53629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ko-KR" altLang="en-US" sz="3000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보약</a:t>
            </a:r>
            <a:r>
              <a:rPr lang="en-US" altLang="ko-KR" sz="3000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·</a:t>
            </a:r>
            <a:r>
              <a:rPr lang="ko-KR" altLang="en-US" sz="3000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치료약</a:t>
            </a:r>
            <a:endParaRPr lang="en-US" altLang="ko-KR" sz="30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10" name="내용 개체 틀 2">
            <a:extLst>
              <a:ext uri="{FF2B5EF4-FFF2-40B4-BE49-F238E27FC236}">
                <a16:creationId xmlns:a16="http://schemas.microsoft.com/office/drawing/2014/main" id="{C605245A-9BF0-0C1D-3877-40176AFF70EA}"/>
              </a:ext>
            </a:extLst>
          </p:cNvPr>
          <p:cNvSpPr txBox="1">
            <a:spLocks/>
          </p:cNvSpPr>
          <p:nvPr/>
        </p:nvSpPr>
        <p:spPr>
          <a:xfrm>
            <a:off x="1120744" y="1493490"/>
            <a:ext cx="9468710" cy="226767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en-US" altLang="ko-KR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30</a:t>
            </a:r>
            <a:r>
              <a:rPr lang="ko-KR" altLang="en-US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일 </a:t>
            </a:r>
            <a:r>
              <a:rPr lang="en-US" altLang="ko-KR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: </a:t>
            </a:r>
            <a:r>
              <a:rPr lang="en-US" altLang="ko-KR" dirty="0">
                <a:solidFill>
                  <a:srgbClr val="2105F1"/>
                </a:solidFill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40</a:t>
            </a:r>
            <a:r>
              <a:rPr lang="ko-KR" altLang="en-US" dirty="0">
                <a:solidFill>
                  <a:srgbClr val="2105F1"/>
                </a:solidFill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만원</a:t>
            </a:r>
            <a:endParaRPr lang="en-US" altLang="ko-KR" dirty="0">
              <a:solidFill>
                <a:srgbClr val="2105F1"/>
              </a:solidFill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2</a:t>
            </a:r>
            <a:r>
              <a:rPr lang="ko-KR" altLang="en-US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개월 </a:t>
            </a:r>
            <a:r>
              <a:rPr lang="en-US" altLang="ko-KR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: </a:t>
            </a:r>
            <a:r>
              <a:rPr lang="en-US" altLang="ko-KR" dirty="0">
                <a:solidFill>
                  <a:srgbClr val="2105F1"/>
                </a:solidFill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72</a:t>
            </a:r>
            <a:r>
              <a:rPr lang="ko-KR" altLang="en-US" dirty="0">
                <a:solidFill>
                  <a:srgbClr val="2105F1"/>
                </a:solidFill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만원</a:t>
            </a:r>
            <a:r>
              <a:rPr lang="en-US" altLang="ko-KR" dirty="0">
                <a:solidFill>
                  <a:srgbClr val="2105F1"/>
                </a:solidFill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 </a:t>
            </a:r>
            <a:r>
              <a:rPr lang="en-US" altLang="ko-KR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(80</a:t>
            </a:r>
            <a:r>
              <a:rPr lang="ko-KR" alt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만원에서 </a:t>
            </a:r>
            <a:r>
              <a:rPr lang="en-US" altLang="ko-KR" sz="2400" dirty="0">
                <a:solidFill>
                  <a:srgbClr val="2105F1"/>
                </a:solidFill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10%</a:t>
            </a:r>
            <a:r>
              <a:rPr lang="ko-KR" altLang="en-US" sz="2400" dirty="0">
                <a:solidFill>
                  <a:srgbClr val="2105F1"/>
                </a:solidFill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할인</a:t>
            </a:r>
            <a:r>
              <a:rPr lang="en-US" altLang="ko-KR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)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3</a:t>
            </a:r>
            <a:r>
              <a:rPr lang="ko-KR" altLang="en-US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개월 </a:t>
            </a:r>
            <a:r>
              <a:rPr lang="en-US" altLang="ko-KR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: </a:t>
            </a:r>
            <a:r>
              <a:rPr lang="en-US" altLang="ko-KR" dirty="0">
                <a:solidFill>
                  <a:srgbClr val="2105F1"/>
                </a:solidFill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102</a:t>
            </a:r>
            <a:r>
              <a:rPr lang="ko-KR" altLang="en-US" dirty="0">
                <a:solidFill>
                  <a:srgbClr val="2105F1"/>
                </a:solidFill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만원 </a:t>
            </a:r>
            <a:r>
              <a:rPr lang="en-US" altLang="ko-KR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(120</a:t>
            </a:r>
            <a:r>
              <a:rPr lang="ko-KR" alt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만원에서 </a:t>
            </a:r>
            <a:r>
              <a:rPr lang="en-US" altLang="ko-KR" sz="2400" dirty="0">
                <a:solidFill>
                  <a:srgbClr val="2105F1"/>
                </a:solidFill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15%</a:t>
            </a:r>
            <a:r>
              <a:rPr lang="ko-KR" altLang="en-US" sz="2400" dirty="0">
                <a:solidFill>
                  <a:srgbClr val="2105F1"/>
                </a:solidFill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할인</a:t>
            </a:r>
            <a:r>
              <a:rPr lang="en-US" altLang="ko-KR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)</a:t>
            </a:r>
            <a:r>
              <a:rPr lang="en-US" altLang="ko-KR" sz="2400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 </a:t>
            </a:r>
            <a:endParaRPr lang="en-US" altLang="ko-KR" sz="24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12" name="타원 11">
            <a:extLst>
              <a:ext uri="{FF2B5EF4-FFF2-40B4-BE49-F238E27FC236}">
                <a16:creationId xmlns:a16="http://schemas.microsoft.com/office/drawing/2014/main" id="{C134C09A-AC16-16C2-CEE8-6ABE44C7F6D4}"/>
              </a:ext>
            </a:extLst>
          </p:cNvPr>
          <p:cNvSpPr/>
          <p:nvPr/>
        </p:nvSpPr>
        <p:spPr>
          <a:xfrm>
            <a:off x="407048" y="3964881"/>
            <a:ext cx="555288" cy="536299"/>
          </a:xfrm>
          <a:prstGeom prst="ellipse">
            <a:avLst/>
          </a:prstGeom>
          <a:solidFill>
            <a:srgbClr val="DEEB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5"/>
          </a:p>
        </p:txBody>
      </p:sp>
      <p:sp>
        <p:nvSpPr>
          <p:cNvPr id="13" name="내용 개체 틀 2">
            <a:extLst>
              <a:ext uri="{FF2B5EF4-FFF2-40B4-BE49-F238E27FC236}">
                <a16:creationId xmlns:a16="http://schemas.microsoft.com/office/drawing/2014/main" id="{B6F8CF5F-E0B8-A54E-869E-60345E6F7AEC}"/>
              </a:ext>
            </a:extLst>
          </p:cNvPr>
          <p:cNvSpPr txBox="1">
            <a:spLocks/>
          </p:cNvSpPr>
          <p:nvPr/>
        </p:nvSpPr>
        <p:spPr>
          <a:xfrm>
            <a:off x="684692" y="4088377"/>
            <a:ext cx="8278165" cy="53629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ko-KR" altLang="en-US" sz="3000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녹용 보약 </a:t>
            </a:r>
            <a:r>
              <a:rPr lang="en-US" altLang="ko-KR" sz="3000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[</a:t>
            </a:r>
            <a:r>
              <a:rPr lang="ko-KR" altLang="en-US" sz="3000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발효녹용</a:t>
            </a:r>
            <a:r>
              <a:rPr lang="en-US" altLang="ko-KR" sz="3000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]</a:t>
            </a:r>
            <a:endParaRPr lang="en-US" altLang="ko-KR" sz="30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2BF3C671-D16A-2254-56DD-555D35EB59E3}"/>
              </a:ext>
            </a:extLst>
          </p:cNvPr>
          <p:cNvSpPr/>
          <p:nvPr/>
        </p:nvSpPr>
        <p:spPr>
          <a:xfrm>
            <a:off x="1210404" y="2099651"/>
            <a:ext cx="941382" cy="45719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5"/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EDC6DA77-E5DE-46E0-96DC-6D9731CBC646}"/>
              </a:ext>
            </a:extLst>
          </p:cNvPr>
          <p:cNvSpPr/>
          <p:nvPr/>
        </p:nvSpPr>
        <p:spPr>
          <a:xfrm>
            <a:off x="1210404" y="2862524"/>
            <a:ext cx="941382" cy="45719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5"/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59D4CCA7-031E-ADC1-39F6-B9569C594E45}"/>
              </a:ext>
            </a:extLst>
          </p:cNvPr>
          <p:cNvSpPr/>
          <p:nvPr/>
        </p:nvSpPr>
        <p:spPr>
          <a:xfrm>
            <a:off x="1210404" y="3643315"/>
            <a:ext cx="941382" cy="45719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5"/>
          </a:p>
        </p:txBody>
      </p:sp>
      <p:sp>
        <p:nvSpPr>
          <p:cNvPr id="17" name="내용 개체 틀 2">
            <a:extLst>
              <a:ext uri="{FF2B5EF4-FFF2-40B4-BE49-F238E27FC236}">
                <a16:creationId xmlns:a16="http://schemas.microsoft.com/office/drawing/2014/main" id="{8F694E96-0ABB-8DF2-E1EC-4ED6361B28FE}"/>
              </a:ext>
            </a:extLst>
          </p:cNvPr>
          <p:cNvSpPr txBox="1">
            <a:spLocks/>
          </p:cNvSpPr>
          <p:nvPr/>
        </p:nvSpPr>
        <p:spPr>
          <a:xfrm>
            <a:off x="1120744" y="4501180"/>
            <a:ext cx="9468710" cy="226767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en-US" altLang="ko-KR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30</a:t>
            </a:r>
            <a:r>
              <a:rPr lang="ko-KR" altLang="en-US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일 </a:t>
            </a:r>
            <a:r>
              <a:rPr lang="en-US" altLang="ko-KR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: </a:t>
            </a:r>
            <a:r>
              <a:rPr lang="en-US" altLang="ko-KR" dirty="0">
                <a:solidFill>
                  <a:srgbClr val="2105F1"/>
                </a:solidFill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60</a:t>
            </a:r>
            <a:r>
              <a:rPr lang="ko-KR" altLang="en-US" dirty="0">
                <a:solidFill>
                  <a:srgbClr val="2105F1"/>
                </a:solidFill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만원</a:t>
            </a:r>
            <a:endParaRPr lang="en-US" altLang="ko-KR" dirty="0">
              <a:solidFill>
                <a:srgbClr val="2105F1"/>
              </a:solidFill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2</a:t>
            </a:r>
            <a:r>
              <a:rPr lang="ko-KR" altLang="en-US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개월 </a:t>
            </a:r>
            <a:r>
              <a:rPr lang="en-US" altLang="ko-KR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: </a:t>
            </a:r>
            <a:r>
              <a:rPr lang="en-US" altLang="ko-KR" dirty="0">
                <a:solidFill>
                  <a:srgbClr val="2105F1"/>
                </a:solidFill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108</a:t>
            </a:r>
            <a:r>
              <a:rPr lang="ko-KR" altLang="en-US" dirty="0">
                <a:solidFill>
                  <a:srgbClr val="2105F1"/>
                </a:solidFill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만원</a:t>
            </a:r>
            <a:r>
              <a:rPr lang="en-US" altLang="ko-KR" dirty="0">
                <a:solidFill>
                  <a:srgbClr val="2105F1"/>
                </a:solidFill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 </a:t>
            </a:r>
            <a:r>
              <a:rPr lang="en-US" altLang="ko-KR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(120</a:t>
            </a:r>
            <a:r>
              <a:rPr lang="ko-KR" alt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만원에서 </a:t>
            </a:r>
            <a:r>
              <a:rPr lang="en-US" altLang="ko-KR" sz="2400" dirty="0">
                <a:solidFill>
                  <a:srgbClr val="2105F1"/>
                </a:solidFill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10%</a:t>
            </a:r>
            <a:r>
              <a:rPr lang="ko-KR" altLang="en-US" sz="2400" dirty="0">
                <a:solidFill>
                  <a:srgbClr val="2105F1"/>
                </a:solidFill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할인</a:t>
            </a:r>
            <a:r>
              <a:rPr lang="en-US" altLang="ko-KR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)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3</a:t>
            </a:r>
            <a:r>
              <a:rPr lang="ko-KR" altLang="en-US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개월 </a:t>
            </a:r>
            <a:r>
              <a:rPr lang="en-US" altLang="ko-KR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: </a:t>
            </a:r>
            <a:r>
              <a:rPr lang="en-US" altLang="ko-KR" dirty="0">
                <a:solidFill>
                  <a:srgbClr val="2105F1"/>
                </a:solidFill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153</a:t>
            </a:r>
            <a:r>
              <a:rPr lang="ko-KR" altLang="en-US" dirty="0">
                <a:solidFill>
                  <a:srgbClr val="2105F1"/>
                </a:solidFill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만원 </a:t>
            </a:r>
            <a:r>
              <a:rPr lang="en-US" altLang="ko-KR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(180</a:t>
            </a:r>
            <a:r>
              <a:rPr lang="ko-KR" alt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만원에서 </a:t>
            </a:r>
            <a:r>
              <a:rPr lang="en-US" altLang="ko-KR" sz="2400" dirty="0">
                <a:solidFill>
                  <a:srgbClr val="2105F1"/>
                </a:solidFill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15%</a:t>
            </a:r>
            <a:r>
              <a:rPr lang="ko-KR" altLang="en-US" sz="2400" dirty="0">
                <a:solidFill>
                  <a:srgbClr val="2105F1"/>
                </a:solidFill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할인</a:t>
            </a:r>
            <a:r>
              <a:rPr lang="en-US" altLang="ko-KR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)</a:t>
            </a:r>
            <a:r>
              <a:rPr lang="en-US" altLang="ko-KR" sz="2400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 </a:t>
            </a:r>
            <a:endParaRPr lang="en-US" altLang="ko-KR" sz="24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A55E167-25F4-0749-DAE1-BBDD2FFAE04B}"/>
              </a:ext>
            </a:extLst>
          </p:cNvPr>
          <p:cNvSpPr/>
          <p:nvPr/>
        </p:nvSpPr>
        <p:spPr>
          <a:xfrm>
            <a:off x="1210404" y="5114121"/>
            <a:ext cx="941382" cy="45719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5"/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19875363-EF34-1BF1-049A-2890F246262E}"/>
              </a:ext>
            </a:extLst>
          </p:cNvPr>
          <p:cNvSpPr/>
          <p:nvPr/>
        </p:nvSpPr>
        <p:spPr>
          <a:xfrm>
            <a:off x="1215890" y="5866408"/>
            <a:ext cx="941382" cy="45719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5"/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E7EBA52A-D7A8-1208-FDEE-3F9B202B469E}"/>
              </a:ext>
            </a:extLst>
          </p:cNvPr>
          <p:cNvSpPr/>
          <p:nvPr/>
        </p:nvSpPr>
        <p:spPr>
          <a:xfrm>
            <a:off x="1210404" y="6633821"/>
            <a:ext cx="941382" cy="45719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5"/>
          </a:p>
        </p:txBody>
      </p:sp>
      <p:pic>
        <p:nvPicPr>
          <p:cNvPr id="22" name="그림 21">
            <a:extLst>
              <a:ext uri="{FF2B5EF4-FFF2-40B4-BE49-F238E27FC236}">
                <a16:creationId xmlns:a16="http://schemas.microsoft.com/office/drawing/2014/main" id="{09427237-5E81-3822-DABB-6FF9D202EA11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449" b="95276" l="8537" r="91463">
                        <a14:foregroundMark x1="21951" y1="11549" x2="20732" y2="28346"/>
                        <a14:foregroundMark x1="20732" y1="28346" x2="25915" y2="37008"/>
                        <a14:foregroundMark x1="31707" y1="87927" x2="51524" y2="94751"/>
                        <a14:foregroundMark x1="51524" y1="94751" x2="66768" y2="92388"/>
                        <a14:foregroundMark x1="66768" y1="92388" x2="72561" y2="86877"/>
                        <a14:foregroundMark x1="72256" y1="9449" x2="86280" y2="14961"/>
                        <a14:foregroundMark x1="86280" y1="14961" x2="84146" y2="24147"/>
                        <a14:foregroundMark x1="89024" y1="39108" x2="89939" y2="47769"/>
                        <a14:foregroundMark x1="9756" y1="40945" x2="12500" y2="48819"/>
                        <a14:foregroundMark x1="91768" y1="42257" x2="91159" y2="45669"/>
                        <a14:foregroundMark x1="37195" y1="93176" x2="56707" y2="95276"/>
                        <a14:foregroundMark x1="56707" y1="95276" x2="66768" y2="92651"/>
                        <a14:foregroundMark x1="21341" y1="9449" x2="36890" y2="10236"/>
                        <a14:foregroundMark x1="36890" y1="10236" x2="37805" y2="1076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677718">
            <a:off x="7368786" y="40881"/>
            <a:ext cx="901947" cy="1047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07224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DA77C0-3239-5A45-7D06-98A7CE7C9E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타원 17">
            <a:extLst>
              <a:ext uri="{FF2B5EF4-FFF2-40B4-BE49-F238E27FC236}">
                <a16:creationId xmlns:a16="http://schemas.microsoft.com/office/drawing/2014/main" id="{C9373D17-D968-6A80-1FAA-31856B797AB5}"/>
              </a:ext>
            </a:extLst>
          </p:cNvPr>
          <p:cNvSpPr/>
          <p:nvPr/>
        </p:nvSpPr>
        <p:spPr>
          <a:xfrm>
            <a:off x="1056240" y="1092887"/>
            <a:ext cx="555288" cy="536299"/>
          </a:xfrm>
          <a:prstGeom prst="ellipse">
            <a:avLst/>
          </a:prstGeom>
          <a:solidFill>
            <a:srgbClr val="DEEB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5" dirty="0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253A10EC-4C33-8633-F972-0E8F4FEA4DA2}"/>
              </a:ext>
            </a:extLst>
          </p:cNvPr>
          <p:cNvSpPr/>
          <p:nvPr/>
        </p:nvSpPr>
        <p:spPr>
          <a:xfrm>
            <a:off x="-1" y="-34557"/>
            <a:ext cx="9180513" cy="936156"/>
          </a:xfrm>
          <a:prstGeom prst="rect">
            <a:avLst/>
          </a:prstGeom>
          <a:solidFill>
            <a:srgbClr val="6DA6D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5"/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1F2C2E7C-D5CD-19E9-69AA-7CC8CBC0045B}"/>
              </a:ext>
            </a:extLst>
          </p:cNvPr>
          <p:cNvSpPr/>
          <p:nvPr/>
        </p:nvSpPr>
        <p:spPr>
          <a:xfrm>
            <a:off x="7162970" y="-34559"/>
            <a:ext cx="673782" cy="936156"/>
          </a:xfrm>
          <a:prstGeom prst="rect">
            <a:avLst/>
          </a:prstGeom>
          <a:solidFill>
            <a:srgbClr val="B5D2E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5"/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3C5A1B4D-848B-9080-38C1-F9D619FC6567}"/>
              </a:ext>
            </a:extLst>
          </p:cNvPr>
          <p:cNvSpPr/>
          <p:nvPr/>
        </p:nvSpPr>
        <p:spPr>
          <a:xfrm>
            <a:off x="8506730" y="-34559"/>
            <a:ext cx="673782" cy="936156"/>
          </a:xfrm>
          <a:prstGeom prst="rect">
            <a:avLst/>
          </a:prstGeom>
          <a:solidFill>
            <a:srgbClr val="5C84C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5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8907FE3-C266-8AB0-D522-0D3859348C2A}"/>
              </a:ext>
            </a:extLst>
          </p:cNvPr>
          <p:cNvSpPr txBox="1"/>
          <p:nvPr/>
        </p:nvSpPr>
        <p:spPr>
          <a:xfrm>
            <a:off x="3046328" y="13941"/>
            <a:ext cx="308785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4800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산후 한약</a:t>
            </a: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B999D70F-C36E-3553-F50E-A571173C5F86}"/>
              </a:ext>
            </a:extLst>
          </p:cNvPr>
          <p:cNvSpPr/>
          <p:nvPr/>
        </p:nvSpPr>
        <p:spPr>
          <a:xfrm>
            <a:off x="0" y="6752777"/>
            <a:ext cx="9180513" cy="135036"/>
          </a:xfrm>
          <a:prstGeom prst="rect">
            <a:avLst/>
          </a:prstGeom>
          <a:solidFill>
            <a:srgbClr val="6DA6D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5"/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94D8B8A8-1020-E4BB-1C9C-9EF174FFDC3E}"/>
              </a:ext>
            </a:extLst>
          </p:cNvPr>
          <p:cNvSpPr/>
          <p:nvPr/>
        </p:nvSpPr>
        <p:spPr>
          <a:xfrm>
            <a:off x="7162970" y="6752777"/>
            <a:ext cx="673782" cy="135036"/>
          </a:xfrm>
          <a:prstGeom prst="rect">
            <a:avLst/>
          </a:prstGeom>
          <a:solidFill>
            <a:srgbClr val="B5D2E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5"/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D586A9AE-D330-4162-88A4-B18084CFEE34}"/>
              </a:ext>
            </a:extLst>
          </p:cNvPr>
          <p:cNvSpPr/>
          <p:nvPr/>
        </p:nvSpPr>
        <p:spPr>
          <a:xfrm>
            <a:off x="8506732" y="6752775"/>
            <a:ext cx="673782" cy="122967"/>
          </a:xfrm>
          <a:prstGeom prst="rect">
            <a:avLst/>
          </a:prstGeom>
          <a:solidFill>
            <a:srgbClr val="5C84C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5"/>
          </a:p>
        </p:txBody>
      </p:sp>
      <p:sp>
        <p:nvSpPr>
          <p:cNvPr id="9" name="내용 개체 틀 2">
            <a:extLst>
              <a:ext uri="{FF2B5EF4-FFF2-40B4-BE49-F238E27FC236}">
                <a16:creationId xmlns:a16="http://schemas.microsoft.com/office/drawing/2014/main" id="{4357A65D-DC7A-85A4-6A99-31205C55EF2F}"/>
              </a:ext>
            </a:extLst>
          </p:cNvPr>
          <p:cNvSpPr txBox="1">
            <a:spLocks/>
          </p:cNvSpPr>
          <p:nvPr/>
        </p:nvSpPr>
        <p:spPr>
          <a:xfrm>
            <a:off x="1333884" y="1294087"/>
            <a:ext cx="8274347" cy="53629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ko-KR" altLang="en-US" sz="3200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탕약 </a:t>
            </a:r>
            <a:r>
              <a:rPr lang="en-US" altLang="ko-KR" sz="3200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[</a:t>
            </a:r>
            <a:r>
              <a:rPr lang="ko-KR" altLang="en-US" sz="3200" dirty="0" err="1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생화탕</a:t>
            </a:r>
            <a:r>
              <a:rPr lang="ko-KR" altLang="en-US" sz="3200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 </a:t>
            </a:r>
            <a:r>
              <a:rPr lang="en-US" altLang="ko-KR" sz="3200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15</a:t>
            </a:r>
            <a:r>
              <a:rPr lang="ko-KR" altLang="en-US" sz="3200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일 </a:t>
            </a:r>
            <a:r>
              <a:rPr lang="en-US" altLang="ko-KR" sz="3200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+ </a:t>
            </a:r>
            <a:r>
              <a:rPr lang="ko-KR" altLang="en-US" sz="3200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보약 </a:t>
            </a:r>
            <a:r>
              <a:rPr lang="en-US" altLang="ko-KR" sz="3200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15</a:t>
            </a:r>
            <a:r>
              <a:rPr lang="ko-KR" altLang="en-US" sz="3200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일</a:t>
            </a:r>
            <a:r>
              <a:rPr lang="en-US" altLang="ko-KR" sz="3200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]</a:t>
            </a:r>
            <a:endParaRPr lang="en-US" altLang="ko-KR" sz="32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12" name="타원 11">
            <a:extLst>
              <a:ext uri="{FF2B5EF4-FFF2-40B4-BE49-F238E27FC236}">
                <a16:creationId xmlns:a16="http://schemas.microsoft.com/office/drawing/2014/main" id="{F5977BCE-D43F-B8A2-DCC0-1F9B64C70234}"/>
              </a:ext>
            </a:extLst>
          </p:cNvPr>
          <p:cNvSpPr/>
          <p:nvPr/>
        </p:nvSpPr>
        <p:spPr>
          <a:xfrm>
            <a:off x="1056241" y="2586077"/>
            <a:ext cx="555288" cy="536299"/>
          </a:xfrm>
          <a:prstGeom prst="ellipse">
            <a:avLst/>
          </a:prstGeom>
          <a:solidFill>
            <a:srgbClr val="DEEB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5"/>
          </a:p>
        </p:txBody>
      </p:sp>
      <p:sp>
        <p:nvSpPr>
          <p:cNvPr id="13" name="내용 개체 틀 2">
            <a:extLst>
              <a:ext uri="{FF2B5EF4-FFF2-40B4-BE49-F238E27FC236}">
                <a16:creationId xmlns:a16="http://schemas.microsoft.com/office/drawing/2014/main" id="{3E4CF84B-2C25-B7B7-C03B-B744B5D6A416}"/>
              </a:ext>
            </a:extLst>
          </p:cNvPr>
          <p:cNvSpPr txBox="1">
            <a:spLocks/>
          </p:cNvSpPr>
          <p:nvPr/>
        </p:nvSpPr>
        <p:spPr>
          <a:xfrm>
            <a:off x="1333884" y="2692819"/>
            <a:ext cx="6919625" cy="53629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ko-KR" altLang="en-US" sz="3200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탕약 </a:t>
            </a:r>
            <a:r>
              <a:rPr lang="en-US" altLang="ko-KR" sz="3200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[</a:t>
            </a:r>
            <a:r>
              <a:rPr lang="ko-KR" altLang="en-US" sz="3200" dirty="0" err="1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생화탕</a:t>
            </a:r>
            <a:r>
              <a:rPr lang="ko-KR" altLang="en-US" sz="3200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 </a:t>
            </a:r>
            <a:r>
              <a:rPr lang="en-US" altLang="ko-KR" sz="3200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15</a:t>
            </a:r>
            <a:r>
              <a:rPr lang="ko-KR" altLang="en-US" sz="3200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일 </a:t>
            </a:r>
            <a:r>
              <a:rPr lang="en-US" altLang="ko-KR" sz="3200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+ </a:t>
            </a:r>
            <a:r>
              <a:rPr lang="ko-KR" altLang="en-US" sz="3200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보약 </a:t>
            </a:r>
            <a:r>
              <a:rPr lang="en-US" altLang="ko-KR" sz="3200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30</a:t>
            </a:r>
            <a:r>
              <a:rPr lang="ko-KR" altLang="en-US" sz="3200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일</a:t>
            </a:r>
            <a:r>
              <a:rPr lang="en-US" altLang="ko-KR" sz="3200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]</a:t>
            </a:r>
            <a:endParaRPr lang="en-US" altLang="ko-KR" sz="32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22" name="타원 21">
            <a:extLst>
              <a:ext uri="{FF2B5EF4-FFF2-40B4-BE49-F238E27FC236}">
                <a16:creationId xmlns:a16="http://schemas.microsoft.com/office/drawing/2014/main" id="{B91FD533-50D8-D1A5-1DB6-8C9D52F561D3}"/>
              </a:ext>
            </a:extLst>
          </p:cNvPr>
          <p:cNvSpPr/>
          <p:nvPr/>
        </p:nvSpPr>
        <p:spPr>
          <a:xfrm>
            <a:off x="1056241" y="3862040"/>
            <a:ext cx="555288" cy="536299"/>
          </a:xfrm>
          <a:prstGeom prst="ellipse">
            <a:avLst/>
          </a:prstGeom>
          <a:solidFill>
            <a:srgbClr val="DEEB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5"/>
          </a:p>
        </p:txBody>
      </p:sp>
      <p:sp>
        <p:nvSpPr>
          <p:cNvPr id="23" name="내용 개체 틀 2">
            <a:extLst>
              <a:ext uri="{FF2B5EF4-FFF2-40B4-BE49-F238E27FC236}">
                <a16:creationId xmlns:a16="http://schemas.microsoft.com/office/drawing/2014/main" id="{9A4E1A9F-8E09-033E-9AAC-F216816ACB72}"/>
              </a:ext>
            </a:extLst>
          </p:cNvPr>
          <p:cNvSpPr txBox="1">
            <a:spLocks/>
          </p:cNvSpPr>
          <p:nvPr/>
        </p:nvSpPr>
        <p:spPr>
          <a:xfrm>
            <a:off x="1333884" y="4150957"/>
            <a:ext cx="8078389" cy="53629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ko-KR" altLang="en-US" sz="3200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탕약 </a:t>
            </a:r>
            <a:r>
              <a:rPr lang="en-US" altLang="ko-KR" sz="3200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[</a:t>
            </a:r>
            <a:r>
              <a:rPr lang="ko-KR" altLang="en-US" sz="3200" dirty="0" err="1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생화탕</a:t>
            </a:r>
            <a:r>
              <a:rPr lang="ko-KR" altLang="en-US" sz="3200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 </a:t>
            </a:r>
            <a:r>
              <a:rPr lang="en-US" altLang="ko-KR" sz="3200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15</a:t>
            </a:r>
            <a:r>
              <a:rPr lang="ko-KR" altLang="en-US" sz="3200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일 </a:t>
            </a:r>
            <a:r>
              <a:rPr lang="en-US" altLang="ko-KR" sz="3200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+ </a:t>
            </a:r>
            <a:r>
              <a:rPr lang="ko-KR" altLang="en-US" sz="3200" dirty="0" err="1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녹용보약</a:t>
            </a:r>
            <a:r>
              <a:rPr lang="ko-KR" altLang="en-US" sz="3200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 </a:t>
            </a:r>
            <a:r>
              <a:rPr lang="en-US" altLang="ko-KR" sz="3200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15</a:t>
            </a:r>
            <a:r>
              <a:rPr lang="ko-KR" altLang="en-US" sz="3200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일</a:t>
            </a:r>
            <a:r>
              <a:rPr lang="en-US" altLang="ko-KR" sz="3200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]</a:t>
            </a:r>
            <a:endParaRPr lang="en-US" altLang="ko-KR" sz="32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pic>
        <p:nvPicPr>
          <p:cNvPr id="26" name="그림 25">
            <a:extLst>
              <a:ext uri="{FF2B5EF4-FFF2-40B4-BE49-F238E27FC236}">
                <a16:creationId xmlns:a16="http://schemas.microsoft.com/office/drawing/2014/main" id="{9F78A368-C98C-119B-23E7-9DE9F891AB31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449" b="95276" l="8537" r="91463">
                        <a14:foregroundMark x1="21951" y1="11549" x2="20732" y2="28346"/>
                        <a14:foregroundMark x1="20732" y1="28346" x2="25915" y2="37008"/>
                        <a14:foregroundMark x1="31707" y1="87927" x2="51524" y2="94751"/>
                        <a14:foregroundMark x1="51524" y1="94751" x2="66768" y2="92388"/>
                        <a14:foregroundMark x1="66768" y1="92388" x2="72561" y2="86877"/>
                        <a14:foregroundMark x1="72256" y1="9449" x2="86280" y2="14961"/>
                        <a14:foregroundMark x1="86280" y1="14961" x2="84146" y2="24147"/>
                        <a14:foregroundMark x1="89024" y1="39108" x2="89939" y2="47769"/>
                        <a14:foregroundMark x1="9756" y1="40945" x2="12500" y2="48819"/>
                        <a14:foregroundMark x1="91768" y1="42257" x2="91159" y2="45669"/>
                        <a14:foregroundMark x1="37195" y1="93176" x2="56707" y2="95276"/>
                        <a14:foregroundMark x1="56707" y1="95276" x2="66768" y2="92651"/>
                        <a14:foregroundMark x1="21341" y1="9449" x2="36890" y2="10236"/>
                        <a14:foregroundMark x1="36890" y1="10236" x2="37805" y2="1076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677718">
            <a:off x="6118833" y="78185"/>
            <a:ext cx="901947" cy="1047690"/>
          </a:xfrm>
          <a:prstGeom prst="rect">
            <a:avLst/>
          </a:prstGeom>
        </p:spPr>
      </p:pic>
      <p:sp>
        <p:nvSpPr>
          <p:cNvPr id="27" name="타원 26">
            <a:extLst>
              <a:ext uri="{FF2B5EF4-FFF2-40B4-BE49-F238E27FC236}">
                <a16:creationId xmlns:a16="http://schemas.microsoft.com/office/drawing/2014/main" id="{06DDB1E7-8FFE-17D0-E835-BA5492E37777}"/>
              </a:ext>
            </a:extLst>
          </p:cNvPr>
          <p:cNvSpPr/>
          <p:nvPr/>
        </p:nvSpPr>
        <p:spPr>
          <a:xfrm>
            <a:off x="1158439" y="5311903"/>
            <a:ext cx="555288" cy="536299"/>
          </a:xfrm>
          <a:prstGeom prst="ellipse">
            <a:avLst/>
          </a:prstGeom>
          <a:solidFill>
            <a:srgbClr val="DEEB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5"/>
          </a:p>
        </p:txBody>
      </p:sp>
      <p:sp>
        <p:nvSpPr>
          <p:cNvPr id="29" name="화살표: 오른쪽 28">
            <a:extLst>
              <a:ext uri="{FF2B5EF4-FFF2-40B4-BE49-F238E27FC236}">
                <a16:creationId xmlns:a16="http://schemas.microsoft.com/office/drawing/2014/main" id="{68FAE166-F804-F221-F927-1F45BDFDA80C}"/>
              </a:ext>
            </a:extLst>
          </p:cNvPr>
          <p:cNvSpPr/>
          <p:nvPr/>
        </p:nvSpPr>
        <p:spPr>
          <a:xfrm>
            <a:off x="2009517" y="2018237"/>
            <a:ext cx="381000" cy="170667"/>
          </a:xfrm>
          <a:prstGeom prst="rightArrow">
            <a:avLst/>
          </a:prstGeom>
          <a:solidFill>
            <a:srgbClr val="6DA6D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0" name="내용 개체 틀 2">
            <a:extLst>
              <a:ext uri="{FF2B5EF4-FFF2-40B4-BE49-F238E27FC236}">
                <a16:creationId xmlns:a16="http://schemas.microsoft.com/office/drawing/2014/main" id="{1875DEE7-E17B-8FF9-34A0-9A6AF40917E0}"/>
              </a:ext>
            </a:extLst>
          </p:cNvPr>
          <p:cNvSpPr txBox="1">
            <a:spLocks/>
          </p:cNvSpPr>
          <p:nvPr/>
        </p:nvSpPr>
        <p:spPr>
          <a:xfrm>
            <a:off x="2501887" y="1873428"/>
            <a:ext cx="1634013" cy="53629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dirty="0">
                <a:solidFill>
                  <a:srgbClr val="2105F1"/>
                </a:solidFill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43</a:t>
            </a:r>
            <a:r>
              <a:rPr lang="ko-KR" altLang="en-US" dirty="0">
                <a:solidFill>
                  <a:srgbClr val="2105F1"/>
                </a:solidFill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만원</a:t>
            </a:r>
            <a:endParaRPr lang="en-US" altLang="ko-KR" dirty="0">
              <a:solidFill>
                <a:srgbClr val="2105F1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31" name="화살표: 오른쪽 30">
            <a:extLst>
              <a:ext uri="{FF2B5EF4-FFF2-40B4-BE49-F238E27FC236}">
                <a16:creationId xmlns:a16="http://schemas.microsoft.com/office/drawing/2014/main" id="{FAE28A7C-6FB5-AEE1-8531-A2CE01EB4159}"/>
              </a:ext>
            </a:extLst>
          </p:cNvPr>
          <p:cNvSpPr/>
          <p:nvPr/>
        </p:nvSpPr>
        <p:spPr>
          <a:xfrm>
            <a:off x="2009518" y="3416971"/>
            <a:ext cx="381000" cy="170667"/>
          </a:xfrm>
          <a:prstGeom prst="rightArrow">
            <a:avLst/>
          </a:prstGeom>
          <a:solidFill>
            <a:srgbClr val="6DA6D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2" name="내용 개체 틀 2">
            <a:extLst>
              <a:ext uri="{FF2B5EF4-FFF2-40B4-BE49-F238E27FC236}">
                <a16:creationId xmlns:a16="http://schemas.microsoft.com/office/drawing/2014/main" id="{D4696288-0ADB-2553-3A7F-530DA8E73469}"/>
              </a:ext>
            </a:extLst>
          </p:cNvPr>
          <p:cNvSpPr txBox="1">
            <a:spLocks/>
          </p:cNvSpPr>
          <p:nvPr/>
        </p:nvSpPr>
        <p:spPr>
          <a:xfrm>
            <a:off x="2501888" y="3283953"/>
            <a:ext cx="1634013" cy="53629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dirty="0">
                <a:solidFill>
                  <a:srgbClr val="2105F1"/>
                </a:solidFill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55</a:t>
            </a:r>
            <a:r>
              <a:rPr lang="ko-KR" altLang="en-US" dirty="0">
                <a:solidFill>
                  <a:srgbClr val="2105F1"/>
                </a:solidFill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만원</a:t>
            </a:r>
            <a:endParaRPr lang="en-US" altLang="ko-KR" dirty="0">
              <a:solidFill>
                <a:srgbClr val="2105F1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33" name="화살표: 오른쪽 32">
            <a:extLst>
              <a:ext uri="{FF2B5EF4-FFF2-40B4-BE49-F238E27FC236}">
                <a16:creationId xmlns:a16="http://schemas.microsoft.com/office/drawing/2014/main" id="{6E24F9B9-9772-8955-FF01-5906458B58BF}"/>
              </a:ext>
            </a:extLst>
          </p:cNvPr>
          <p:cNvSpPr/>
          <p:nvPr/>
        </p:nvSpPr>
        <p:spPr>
          <a:xfrm>
            <a:off x="2009518" y="4877362"/>
            <a:ext cx="381000" cy="170667"/>
          </a:xfrm>
          <a:prstGeom prst="rightArrow">
            <a:avLst/>
          </a:prstGeom>
          <a:solidFill>
            <a:srgbClr val="6DA6D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4" name="내용 개체 틀 2">
            <a:extLst>
              <a:ext uri="{FF2B5EF4-FFF2-40B4-BE49-F238E27FC236}">
                <a16:creationId xmlns:a16="http://schemas.microsoft.com/office/drawing/2014/main" id="{FD8D621B-C068-D57F-4094-F88057D013CD}"/>
              </a:ext>
            </a:extLst>
          </p:cNvPr>
          <p:cNvSpPr txBox="1">
            <a:spLocks/>
          </p:cNvSpPr>
          <p:nvPr/>
        </p:nvSpPr>
        <p:spPr>
          <a:xfrm>
            <a:off x="2501888" y="4817313"/>
            <a:ext cx="1634013" cy="53629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dirty="0">
                <a:solidFill>
                  <a:srgbClr val="2105F1"/>
                </a:solidFill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53</a:t>
            </a:r>
            <a:r>
              <a:rPr lang="ko-KR" altLang="en-US" dirty="0">
                <a:solidFill>
                  <a:srgbClr val="2105F1"/>
                </a:solidFill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만원</a:t>
            </a:r>
            <a:endParaRPr lang="en-US" altLang="ko-KR" dirty="0">
              <a:solidFill>
                <a:srgbClr val="2105F1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35" name="내용 개체 틀 2">
            <a:extLst>
              <a:ext uri="{FF2B5EF4-FFF2-40B4-BE49-F238E27FC236}">
                <a16:creationId xmlns:a16="http://schemas.microsoft.com/office/drawing/2014/main" id="{6898A1CA-25E9-460B-4A73-23E5C6BCE28F}"/>
              </a:ext>
            </a:extLst>
          </p:cNvPr>
          <p:cNvSpPr txBox="1">
            <a:spLocks/>
          </p:cNvSpPr>
          <p:nvPr/>
        </p:nvSpPr>
        <p:spPr>
          <a:xfrm>
            <a:off x="1333884" y="5518604"/>
            <a:ext cx="8078389" cy="53629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ko-KR" altLang="en-US" sz="3200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탕약 </a:t>
            </a:r>
            <a:r>
              <a:rPr lang="en-US" altLang="ko-KR" sz="3200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[</a:t>
            </a:r>
            <a:r>
              <a:rPr lang="ko-KR" altLang="en-US" sz="3200" dirty="0" err="1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생화탕</a:t>
            </a:r>
            <a:r>
              <a:rPr lang="ko-KR" altLang="en-US" sz="3200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 </a:t>
            </a:r>
            <a:r>
              <a:rPr lang="en-US" altLang="ko-KR" sz="3200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15</a:t>
            </a:r>
            <a:r>
              <a:rPr lang="ko-KR" altLang="en-US" sz="3200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일 </a:t>
            </a:r>
            <a:r>
              <a:rPr lang="en-US" altLang="ko-KR" sz="3200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+ </a:t>
            </a:r>
            <a:r>
              <a:rPr lang="ko-KR" altLang="en-US" sz="3200" dirty="0" err="1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녹용보약</a:t>
            </a:r>
            <a:r>
              <a:rPr lang="ko-KR" altLang="en-US" sz="3200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 </a:t>
            </a:r>
            <a:r>
              <a:rPr lang="en-US" altLang="ko-KR" sz="3200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30</a:t>
            </a:r>
            <a:r>
              <a:rPr lang="ko-KR" altLang="en-US" sz="3200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일</a:t>
            </a:r>
            <a:r>
              <a:rPr lang="en-US" altLang="ko-KR" sz="3200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]</a:t>
            </a:r>
            <a:endParaRPr lang="en-US" altLang="ko-KR" sz="32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36" name="화살표: 오른쪽 35">
            <a:extLst>
              <a:ext uri="{FF2B5EF4-FFF2-40B4-BE49-F238E27FC236}">
                <a16:creationId xmlns:a16="http://schemas.microsoft.com/office/drawing/2014/main" id="{EA5341B2-CB90-91D2-2A70-F6278B0FA113}"/>
              </a:ext>
            </a:extLst>
          </p:cNvPr>
          <p:cNvSpPr/>
          <p:nvPr/>
        </p:nvSpPr>
        <p:spPr>
          <a:xfrm>
            <a:off x="2009519" y="6125252"/>
            <a:ext cx="381000" cy="170667"/>
          </a:xfrm>
          <a:prstGeom prst="rightArrow">
            <a:avLst/>
          </a:prstGeom>
          <a:solidFill>
            <a:srgbClr val="6DA6D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7" name="내용 개체 틀 2">
            <a:extLst>
              <a:ext uri="{FF2B5EF4-FFF2-40B4-BE49-F238E27FC236}">
                <a16:creationId xmlns:a16="http://schemas.microsoft.com/office/drawing/2014/main" id="{91E32837-443D-6906-3BCC-D12281537CDF}"/>
              </a:ext>
            </a:extLst>
          </p:cNvPr>
          <p:cNvSpPr txBox="1">
            <a:spLocks/>
          </p:cNvSpPr>
          <p:nvPr/>
        </p:nvSpPr>
        <p:spPr>
          <a:xfrm>
            <a:off x="2501888" y="6003995"/>
            <a:ext cx="1634013" cy="53629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dirty="0">
                <a:solidFill>
                  <a:srgbClr val="2105F1"/>
                </a:solidFill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75</a:t>
            </a:r>
            <a:r>
              <a:rPr lang="ko-KR" altLang="en-US" dirty="0">
                <a:solidFill>
                  <a:srgbClr val="2105F1"/>
                </a:solidFill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만원</a:t>
            </a:r>
            <a:endParaRPr lang="en-US" altLang="ko-KR" dirty="0">
              <a:solidFill>
                <a:srgbClr val="2105F1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8175119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E82E02-F0CA-E5CE-E8A0-2121803CDF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타원 1">
            <a:extLst>
              <a:ext uri="{FF2B5EF4-FFF2-40B4-BE49-F238E27FC236}">
                <a16:creationId xmlns:a16="http://schemas.microsoft.com/office/drawing/2014/main" id="{F2F95AEB-9313-DFD2-7D34-4F02DC39C0C0}"/>
              </a:ext>
            </a:extLst>
          </p:cNvPr>
          <p:cNvSpPr/>
          <p:nvPr/>
        </p:nvSpPr>
        <p:spPr>
          <a:xfrm>
            <a:off x="463072" y="1189191"/>
            <a:ext cx="440585" cy="419369"/>
          </a:xfrm>
          <a:prstGeom prst="ellipse">
            <a:avLst/>
          </a:prstGeom>
          <a:solidFill>
            <a:srgbClr val="DEEB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5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DF4D5BFC-CFCD-0389-ABF9-EA32C5FB1915}"/>
              </a:ext>
            </a:extLst>
          </p:cNvPr>
          <p:cNvSpPr/>
          <p:nvPr/>
        </p:nvSpPr>
        <p:spPr>
          <a:xfrm>
            <a:off x="-1" y="-34557"/>
            <a:ext cx="9180513" cy="936156"/>
          </a:xfrm>
          <a:prstGeom prst="rect">
            <a:avLst/>
          </a:prstGeom>
          <a:solidFill>
            <a:srgbClr val="6DA6D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5"/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C861D540-9AD9-CD9C-1188-CCC9766DE546}"/>
              </a:ext>
            </a:extLst>
          </p:cNvPr>
          <p:cNvSpPr/>
          <p:nvPr/>
        </p:nvSpPr>
        <p:spPr>
          <a:xfrm>
            <a:off x="7209497" y="-40759"/>
            <a:ext cx="673782" cy="936156"/>
          </a:xfrm>
          <a:prstGeom prst="rect">
            <a:avLst/>
          </a:prstGeom>
          <a:solidFill>
            <a:srgbClr val="B5D2E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5"/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2645D47F-4F44-82F5-CC15-45B21A6AB987}"/>
              </a:ext>
            </a:extLst>
          </p:cNvPr>
          <p:cNvSpPr/>
          <p:nvPr/>
        </p:nvSpPr>
        <p:spPr>
          <a:xfrm>
            <a:off x="8506730" y="-34559"/>
            <a:ext cx="673782" cy="936156"/>
          </a:xfrm>
          <a:prstGeom prst="rect">
            <a:avLst/>
          </a:prstGeom>
          <a:solidFill>
            <a:srgbClr val="5C84C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5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657AC9B-1D50-15CD-29CB-17B1FFBF0D4C}"/>
              </a:ext>
            </a:extLst>
          </p:cNvPr>
          <p:cNvSpPr txBox="1"/>
          <p:nvPr/>
        </p:nvSpPr>
        <p:spPr>
          <a:xfrm>
            <a:off x="2685737" y="18103"/>
            <a:ext cx="45765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4800" dirty="0" err="1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한숲</a:t>
            </a:r>
            <a:r>
              <a:rPr lang="ko-KR" altLang="en-US" sz="4800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 다이어트</a:t>
            </a: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B29228A5-8ACA-86AD-3356-D8B007CB0D5E}"/>
              </a:ext>
            </a:extLst>
          </p:cNvPr>
          <p:cNvSpPr/>
          <p:nvPr/>
        </p:nvSpPr>
        <p:spPr>
          <a:xfrm>
            <a:off x="0" y="6752777"/>
            <a:ext cx="9180513" cy="135036"/>
          </a:xfrm>
          <a:prstGeom prst="rect">
            <a:avLst/>
          </a:prstGeom>
          <a:solidFill>
            <a:srgbClr val="6DA6D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5"/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13FA412B-1141-C5B1-BC39-429F662B8CB6}"/>
              </a:ext>
            </a:extLst>
          </p:cNvPr>
          <p:cNvSpPr/>
          <p:nvPr/>
        </p:nvSpPr>
        <p:spPr>
          <a:xfrm>
            <a:off x="7162970" y="6752777"/>
            <a:ext cx="673782" cy="135036"/>
          </a:xfrm>
          <a:prstGeom prst="rect">
            <a:avLst/>
          </a:prstGeom>
          <a:solidFill>
            <a:srgbClr val="B5D2E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5"/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D76E0962-7763-85B1-498B-1BB1D5A648A5}"/>
              </a:ext>
            </a:extLst>
          </p:cNvPr>
          <p:cNvSpPr/>
          <p:nvPr/>
        </p:nvSpPr>
        <p:spPr>
          <a:xfrm>
            <a:off x="8506732" y="6752775"/>
            <a:ext cx="673782" cy="122967"/>
          </a:xfrm>
          <a:prstGeom prst="rect">
            <a:avLst/>
          </a:prstGeom>
          <a:solidFill>
            <a:srgbClr val="5C84C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5"/>
          </a:p>
        </p:txBody>
      </p:sp>
      <p:sp>
        <p:nvSpPr>
          <p:cNvPr id="9" name="내용 개체 틀 2">
            <a:extLst>
              <a:ext uri="{FF2B5EF4-FFF2-40B4-BE49-F238E27FC236}">
                <a16:creationId xmlns:a16="http://schemas.microsoft.com/office/drawing/2014/main" id="{45C306B4-C4FF-DC89-BB44-D81241A2E8C9}"/>
              </a:ext>
            </a:extLst>
          </p:cNvPr>
          <p:cNvSpPr txBox="1">
            <a:spLocks/>
          </p:cNvSpPr>
          <p:nvPr/>
        </p:nvSpPr>
        <p:spPr>
          <a:xfrm>
            <a:off x="638879" y="1325219"/>
            <a:ext cx="8274347" cy="53629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ko-KR" altLang="en-US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상담 및 검사 </a:t>
            </a:r>
            <a:r>
              <a:rPr lang="en-US" altLang="ko-KR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(</a:t>
            </a:r>
            <a:r>
              <a:rPr lang="ko-KR" altLang="en-US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한약처방시 무료</a:t>
            </a:r>
            <a:r>
              <a:rPr lang="en-US" altLang="ko-KR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)      2</a:t>
            </a:r>
            <a:r>
              <a:rPr lang="ko-KR" altLang="en-US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만원</a:t>
            </a:r>
            <a:endParaRPr lang="en-US" altLang="ko-KR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12" name="타원 11">
            <a:extLst>
              <a:ext uri="{FF2B5EF4-FFF2-40B4-BE49-F238E27FC236}">
                <a16:creationId xmlns:a16="http://schemas.microsoft.com/office/drawing/2014/main" id="{70C83432-5010-CB71-7B2C-F219F8E50F5B}"/>
              </a:ext>
            </a:extLst>
          </p:cNvPr>
          <p:cNvSpPr/>
          <p:nvPr/>
        </p:nvSpPr>
        <p:spPr>
          <a:xfrm>
            <a:off x="463072" y="2091835"/>
            <a:ext cx="440585" cy="419369"/>
          </a:xfrm>
          <a:prstGeom prst="ellipse">
            <a:avLst/>
          </a:prstGeom>
          <a:solidFill>
            <a:srgbClr val="DEEB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5"/>
          </a:p>
        </p:txBody>
      </p:sp>
      <p:sp>
        <p:nvSpPr>
          <p:cNvPr id="29" name="화살표: 오른쪽 28">
            <a:extLst>
              <a:ext uri="{FF2B5EF4-FFF2-40B4-BE49-F238E27FC236}">
                <a16:creationId xmlns:a16="http://schemas.microsoft.com/office/drawing/2014/main" id="{A1043173-512D-155B-F53B-1CDBA7F90763}"/>
              </a:ext>
            </a:extLst>
          </p:cNvPr>
          <p:cNvSpPr/>
          <p:nvPr/>
        </p:nvSpPr>
        <p:spPr>
          <a:xfrm>
            <a:off x="1844536" y="2947142"/>
            <a:ext cx="381000" cy="170667"/>
          </a:xfrm>
          <a:prstGeom prst="rightArrow">
            <a:avLst/>
          </a:prstGeom>
          <a:solidFill>
            <a:srgbClr val="6DA6D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5124" name="Picture 4">
            <a:extLst>
              <a:ext uri="{FF2B5EF4-FFF2-40B4-BE49-F238E27FC236}">
                <a16:creationId xmlns:a16="http://schemas.microsoft.com/office/drawing/2014/main" id="{17A8D10C-8092-8FE8-B791-115FC46BD9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102" b="95703" l="9961" r="89844">
                        <a14:foregroundMark x1="40625" y1="4102" x2="48828" y2="4297"/>
                        <a14:foregroundMark x1="34570" y1="5078" x2="37695" y2="5273"/>
                        <a14:foregroundMark x1="33984" y1="4688" x2="37109" y2="4883"/>
                        <a14:foregroundMark x1="53125" y1="91406" x2="54297" y2="94336"/>
                        <a14:foregroundMark x1="44531" y1="95703" x2="47070" y2="9531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332278">
            <a:off x="1674575" y="-14565"/>
            <a:ext cx="1152783" cy="1084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내용 개체 틀 2">
            <a:extLst>
              <a:ext uri="{FF2B5EF4-FFF2-40B4-BE49-F238E27FC236}">
                <a16:creationId xmlns:a16="http://schemas.microsoft.com/office/drawing/2014/main" id="{A12CDD47-8363-9D6C-6D7A-8EA5C8BEC130}"/>
              </a:ext>
            </a:extLst>
          </p:cNvPr>
          <p:cNvSpPr txBox="1">
            <a:spLocks/>
          </p:cNvSpPr>
          <p:nvPr/>
        </p:nvSpPr>
        <p:spPr>
          <a:xfrm>
            <a:off x="638878" y="2217114"/>
            <a:ext cx="2527535" cy="53629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ko-KR" altLang="en-US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탕약 </a:t>
            </a:r>
            <a:r>
              <a:rPr lang="en-US" altLang="ko-KR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[</a:t>
            </a:r>
            <a:r>
              <a:rPr lang="ko-KR" altLang="en-US" dirty="0" err="1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감비탕</a:t>
            </a:r>
            <a:r>
              <a:rPr lang="en-US" altLang="ko-KR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]</a:t>
            </a:r>
            <a:endParaRPr lang="en-US" altLang="ko-KR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14" name="내용 개체 틀 2">
            <a:extLst>
              <a:ext uri="{FF2B5EF4-FFF2-40B4-BE49-F238E27FC236}">
                <a16:creationId xmlns:a16="http://schemas.microsoft.com/office/drawing/2014/main" id="{C0739C88-71CB-FA14-764E-6C05A741D4EE}"/>
              </a:ext>
            </a:extLst>
          </p:cNvPr>
          <p:cNvSpPr txBox="1">
            <a:spLocks/>
          </p:cNvSpPr>
          <p:nvPr/>
        </p:nvSpPr>
        <p:spPr>
          <a:xfrm>
            <a:off x="903658" y="2790999"/>
            <a:ext cx="838574" cy="53629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2</a:t>
            </a:r>
            <a:r>
              <a:rPr lang="ko-KR" altLang="en-US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주 </a:t>
            </a:r>
            <a:endParaRPr lang="en-US" altLang="ko-KR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15" name="내용 개체 틀 2">
            <a:extLst>
              <a:ext uri="{FF2B5EF4-FFF2-40B4-BE49-F238E27FC236}">
                <a16:creationId xmlns:a16="http://schemas.microsoft.com/office/drawing/2014/main" id="{80322FDB-30F9-3B43-F2D0-F34F96AD9ACE}"/>
              </a:ext>
            </a:extLst>
          </p:cNvPr>
          <p:cNvSpPr txBox="1">
            <a:spLocks/>
          </p:cNvSpPr>
          <p:nvPr/>
        </p:nvSpPr>
        <p:spPr>
          <a:xfrm>
            <a:off x="2327839" y="2771404"/>
            <a:ext cx="1568912" cy="53629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18</a:t>
            </a:r>
            <a:r>
              <a:rPr lang="ko-KR" altLang="en-US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만원 </a:t>
            </a:r>
            <a:endParaRPr lang="en-US" altLang="ko-KR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20" name="화살표: 오른쪽 19">
            <a:extLst>
              <a:ext uri="{FF2B5EF4-FFF2-40B4-BE49-F238E27FC236}">
                <a16:creationId xmlns:a16="http://schemas.microsoft.com/office/drawing/2014/main" id="{2EAD9DE5-E3E6-1D96-B85A-7C607C686923}"/>
              </a:ext>
            </a:extLst>
          </p:cNvPr>
          <p:cNvSpPr/>
          <p:nvPr/>
        </p:nvSpPr>
        <p:spPr>
          <a:xfrm>
            <a:off x="5263847" y="2954218"/>
            <a:ext cx="381000" cy="170667"/>
          </a:xfrm>
          <a:prstGeom prst="rightArrow">
            <a:avLst/>
          </a:prstGeom>
          <a:solidFill>
            <a:srgbClr val="6DA6D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내용 개체 틀 2">
            <a:extLst>
              <a:ext uri="{FF2B5EF4-FFF2-40B4-BE49-F238E27FC236}">
                <a16:creationId xmlns:a16="http://schemas.microsoft.com/office/drawing/2014/main" id="{1D3B6D82-9FBB-156C-6C29-28B9DCFEE54A}"/>
              </a:ext>
            </a:extLst>
          </p:cNvPr>
          <p:cNvSpPr txBox="1">
            <a:spLocks/>
          </p:cNvSpPr>
          <p:nvPr/>
        </p:nvSpPr>
        <p:spPr>
          <a:xfrm>
            <a:off x="4322970" y="2785268"/>
            <a:ext cx="838574" cy="53629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4</a:t>
            </a:r>
            <a:r>
              <a:rPr lang="ko-KR" altLang="en-US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주 </a:t>
            </a:r>
            <a:endParaRPr lang="en-US" altLang="ko-KR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24" name="내용 개체 틀 2">
            <a:extLst>
              <a:ext uri="{FF2B5EF4-FFF2-40B4-BE49-F238E27FC236}">
                <a16:creationId xmlns:a16="http://schemas.microsoft.com/office/drawing/2014/main" id="{EB90E24E-A3B6-FA44-D6CF-FE80345A129D}"/>
              </a:ext>
            </a:extLst>
          </p:cNvPr>
          <p:cNvSpPr txBox="1">
            <a:spLocks/>
          </p:cNvSpPr>
          <p:nvPr/>
        </p:nvSpPr>
        <p:spPr>
          <a:xfrm>
            <a:off x="5747151" y="2764328"/>
            <a:ext cx="1568912" cy="53629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33</a:t>
            </a:r>
            <a:r>
              <a:rPr lang="ko-KR" altLang="en-US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만원 </a:t>
            </a:r>
            <a:endParaRPr lang="en-US" altLang="ko-KR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25" name="타원 24">
            <a:extLst>
              <a:ext uri="{FF2B5EF4-FFF2-40B4-BE49-F238E27FC236}">
                <a16:creationId xmlns:a16="http://schemas.microsoft.com/office/drawing/2014/main" id="{926E512C-EC21-461A-0550-5AB3BD375AC2}"/>
              </a:ext>
            </a:extLst>
          </p:cNvPr>
          <p:cNvSpPr/>
          <p:nvPr/>
        </p:nvSpPr>
        <p:spPr>
          <a:xfrm>
            <a:off x="463072" y="3449800"/>
            <a:ext cx="440585" cy="419369"/>
          </a:xfrm>
          <a:prstGeom prst="ellipse">
            <a:avLst/>
          </a:prstGeom>
          <a:solidFill>
            <a:srgbClr val="DEEB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5"/>
          </a:p>
        </p:txBody>
      </p:sp>
      <p:sp>
        <p:nvSpPr>
          <p:cNvPr id="28" name="내용 개체 틀 2">
            <a:extLst>
              <a:ext uri="{FF2B5EF4-FFF2-40B4-BE49-F238E27FC236}">
                <a16:creationId xmlns:a16="http://schemas.microsoft.com/office/drawing/2014/main" id="{CF798CE9-E31F-6571-17DF-2BE07D20A69A}"/>
              </a:ext>
            </a:extLst>
          </p:cNvPr>
          <p:cNvSpPr txBox="1">
            <a:spLocks/>
          </p:cNvSpPr>
          <p:nvPr/>
        </p:nvSpPr>
        <p:spPr>
          <a:xfrm>
            <a:off x="683365" y="3575316"/>
            <a:ext cx="1439868" cy="53629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ko-KR" altLang="en-US" dirty="0" err="1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비움환</a:t>
            </a:r>
            <a:endParaRPr lang="en-US" altLang="ko-KR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39" name="내용 개체 틀 2">
            <a:extLst>
              <a:ext uri="{FF2B5EF4-FFF2-40B4-BE49-F238E27FC236}">
                <a16:creationId xmlns:a16="http://schemas.microsoft.com/office/drawing/2014/main" id="{82E21C71-CBA9-B8CE-346A-83FF93E7190C}"/>
              </a:ext>
            </a:extLst>
          </p:cNvPr>
          <p:cNvSpPr txBox="1">
            <a:spLocks/>
          </p:cNvSpPr>
          <p:nvPr/>
        </p:nvSpPr>
        <p:spPr>
          <a:xfrm>
            <a:off x="903658" y="4196146"/>
            <a:ext cx="1219575" cy="53629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1</a:t>
            </a:r>
            <a:r>
              <a:rPr lang="ko-KR" altLang="en-US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개월 </a:t>
            </a:r>
            <a:endParaRPr lang="en-US" altLang="ko-KR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40" name="화살표: 오른쪽 39">
            <a:extLst>
              <a:ext uri="{FF2B5EF4-FFF2-40B4-BE49-F238E27FC236}">
                <a16:creationId xmlns:a16="http://schemas.microsoft.com/office/drawing/2014/main" id="{42E5E212-E048-820B-37AA-D7DCAD971FC5}"/>
              </a:ext>
            </a:extLst>
          </p:cNvPr>
          <p:cNvSpPr/>
          <p:nvPr/>
        </p:nvSpPr>
        <p:spPr>
          <a:xfrm>
            <a:off x="2123233" y="4380184"/>
            <a:ext cx="381000" cy="170667"/>
          </a:xfrm>
          <a:prstGeom prst="rightArrow">
            <a:avLst/>
          </a:prstGeom>
          <a:solidFill>
            <a:srgbClr val="6DA6D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1" name="내용 개체 틀 2">
            <a:extLst>
              <a:ext uri="{FF2B5EF4-FFF2-40B4-BE49-F238E27FC236}">
                <a16:creationId xmlns:a16="http://schemas.microsoft.com/office/drawing/2014/main" id="{B448A24C-1308-A6B1-2B32-E8C361A7AB4D}"/>
              </a:ext>
            </a:extLst>
          </p:cNvPr>
          <p:cNvSpPr txBox="1">
            <a:spLocks/>
          </p:cNvSpPr>
          <p:nvPr/>
        </p:nvSpPr>
        <p:spPr>
          <a:xfrm>
            <a:off x="2549572" y="4196146"/>
            <a:ext cx="2293306" cy="53629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dirty="0">
                <a:solidFill>
                  <a:srgbClr val="2105F1"/>
                </a:solidFill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13</a:t>
            </a:r>
            <a:r>
              <a:rPr lang="ko-KR" altLang="en-US" dirty="0">
                <a:solidFill>
                  <a:srgbClr val="2105F1"/>
                </a:solidFill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만 </a:t>
            </a:r>
            <a:r>
              <a:rPr lang="en-US" altLang="ko-KR" dirty="0">
                <a:solidFill>
                  <a:srgbClr val="2105F1"/>
                </a:solidFill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2</a:t>
            </a:r>
            <a:r>
              <a:rPr lang="ko-KR" altLang="en-US" dirty="0">
                <a:solidFill>
                  <a:srgbClr val="2105F1"/>
                </a:solidFill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천원 </a:t>
            </a:r>
            <a:endParaRPr lang="en-US" altLang="ko-KR" dirty="0">
              <a:solidFill>
                <a:srgbClr val="2105F1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42" name="내용 개체 틀 2">
            <a:extLst>
              <a:ext uri="{FF2B5EF4-FFF2-40B4-BE49-F238E27FC236}">
                <a16:creationId xmlns:a16="http://schemas.microsoft.com/office/drawing/2014/main" id="{8E9B1F75-A162-116F-5069-F303F5E5C0AF}"/>
              </a:ext>
            </a:extLst>
          </p:cNvPr>
          <p:cNvSpPr txBox="1">
            <a:spLocks/>
          </p:cNvSpPr>
          <p:nvPr/>
        </p:nvSpPr>
        <p:spPr>
          <a:xfrm>
            <a:off x="4974008" y="4195453"/>
            <a:ext cx="1219575" cy="53629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4</a:t>
            </a:r>
            <a:r>
              <a:rPr lang="ko-KR" altLang="en-US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개월 </a:t>
            </a:r>
            <a:endParaRPr lang="en-US" altLang="ko-KR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43" name="화살표: 오른쪽 42">
            <a:extLst>
              <a:ext uri="{FF2B5EF4-FFF2-40B4-BE49-F238E27FC236}">
                <a16:creationId xmlns:a16="http://schemas.microsoft.com/office/drawing/2014/main" id="{71AE592D-431D-7A8B-12E8-40E361F07B0A}"/>
              </a:ext>
            </a:extLst>
          </p:cNvPr>
          <p:cNvSpPr/>
          <p:nvPr/>
        </p:nvSpPr>
        <p:spPr>
          <a:xfrm>
            <a:off x="6193583" y="4379491"/>
            <a:ext cx="381000" cy="170667"/>
          </a:xfrm>
          <a:prstGeom prst="rightArrow">
            <a:avLst/>
          </a:prstGeom>
          <a:solidFill>
            <a:srgbClr val="6DA6D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4" name="내용 개체 틀 2">
            <a:extLst>
              <a:ext uri="{FF2B5EF4-FFF2-40B4-BE49-F238E27FC236}">
                <a16:creationId xmlns:a16="http://schemas.microsoft.com/office/drawing/2014/main" id="{EE55418A-F3F9-EB77-D8A9-ECB9391CF9F8}"/>
              </a:ext>
            </a:extLst>
          </p:cNvPr>
          <p:cNvSpPr txBox="1">
            <a:spLocks/>
          </p:cNvSpPr>
          <p:nvPr/>
        </p:nvSpPr>
        <p:spPr>
          <a:xfrm>
            <a:off x="6619922" y="4195453"/>
            <a:ext cx="2293306" cy="53629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dirty="0">
                <a:solidFill>
                  <a:srgbClr val="2105F1"/>
                </a:solidFill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39</a:t>
            </a:r>
            <a:r>
              <a:rPr lang="ko-KR" altLang="en-US" dirty="0">
                <a:solidFill>
                  <a:srgbClr val="2105F1"/>
                </a:solidFill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만 </a:t>
            </a:r>
            <a:r>
              <a:rPr lang="en-US" altLang="ko-KR" dirty="0">
                <a:solidFill>
                  <a:srgbClr val="2105F1"/>
                </a:solidFill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6</a:t>
            </a:r>
            <a:r>
              <a:rPr lang="ko-KR" altLang="en-US" dirty="0">
                <a:solidFill>
                  <a:srgbClr val="2105F1"/>
                </a:solidFill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천원 </a:t>
            </a:r>
            <a:endParaRPr lang="en-US" altLang="ko-KR" dirty="0">
              <a:solidFill>
                <a:srgbClr val="2105F1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45" name="타원 44">
            <a:extLst>
              <a:ext uri="{FF2B5EF4-FFF2-40B4-BE49-F238E27FC236}">
                <a16:creationId xmlns:a16="http://schemas.microsoft.com/office/drawing/2014/main" id="{3F37CB31-134E-85F9-2477-B1C9A33B5765}"/>
              </a:ext>
            </a:extLst>
          </p:cNvPr>
          <p:cNvSpPr/>
          <p:nvPr/>
        </p:nvSpPr>
        <p:spPr>
          <a:xfrm>
            <a:off x="463071" y="4948139"/>
            <a:ext cx="440585" cy="419369"/>
          </a:xfrm>
          <a:prstGeom prst="ellipse">
            <a:avLst/>
          </a:prstGeom>
          <a:solidFill>
            <a:srgbClr val="DEEB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5"/>
          </a:p>
        </p:txBody>
      </p:sp>
      <p:sp>
        <p:nvSpPr>
          <p:cNvPr id="46" name="내용 개체 틀 2">
            <a:extLst>
              <a:ext uri="{FF2B5EF4-FFF2-40B4-BE49-F238E27FC236}">
                <a16:creationId xmlns:a16="http://schemas.microsoft.com/office/drawing/2014/main" id="{378D5D86-74C6-C6ED-B0E8-27EC8786672D}"/>
              </a:ext>
            </a:extLst>
          </p:cNvPr>
          <p:cNvSpPr txBox="1">
            <a:spLocks/>
          </p:cNvSpPr>
          <p:nvPr/>
        </p:nvSpPr>
        <p:spPr>
          <a:xfrm>
            <a:off x="668682" y="5072190"/>
            <a:ext cx="7838048" cy="53629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ko-KR" altLang="en-US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라인 </a:t>
            </a:r>
            <a:r>
              <a:rPr lang="ko-KR" altLang="en-US" dirty="0" err="1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약침</a:t>
            </a:r>
            <a:r>
              <a:rPr lang="ko-KR" altLang="en-US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 </a:t>
            </a:r>
            <a:r>
              <a:rPr lang="en-US" altLang="ko-KR" sz="2400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[1</a:t>
            </a:r>
            <a:r>
              <a:rPr lang="ko-KR" altLang="en-US" sz="2400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회 </a:t>
            </a:r>
            <a:r>
              <a:rPr lang="en-US" altLang="ko-KR" sz="2400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3</a:t>
            </a:r>
            <a:r>
              <a:rPr lang="ko-KR" altLang="en-US" sz="2400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만원</a:t>
            </a:r>
            <a:r>
              <a:rPr lang="en-US" altLang="ko-KR" sz="2400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]</a:t>
            </a:r>
            <a:r>
              <a:rPr lang="ko-KR" altLang="en-US" sz="2400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  </a:t>
            </a:r>
            <a:endParaRPr lang="en-US" altLang="ko-KR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47" name="내용 개체 틀 2">
            <a:extLst>
              <a:ext uri="{FF2B5EF4-FFF2-40B4-BE49-F238E27FC236}">
                <a16:creationId xmlns:a16="http://schemas.microsoft.com/office/drawing/2014/main" id="{29E04597-CC89-5464-13B5-F905D61FC8C3}"/>
              </a:ext>
            </a:extLst>
          </p:cNvPr>
          <p:cNvSpPr txBox="1">
            <a:spLocks/>
          </p:cNvSpPr>
          <p:nvPr/>
        </p:nvSpPr>
        <p:spPr>
          <a:xfrm>
            <a:off x="903658" y="5800408"/>
            <a:ext cx="838574" cy="53629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5</a:t>
            </a:r>
            <a:r>
              <a:rPr lang="ko-KR" altLang="en-US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회 </a:t>
            </a:r>
            <a:endParaRPr lang="en-US" altLang="ko-KR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48" name="화살표: 오른쪽 47">
            <a:extLst>
              <a:ext uri="{FF2B5EF4-FFF2-40B4-BE49-F238E27FC236}">
                <a16:creationId xmlns:a16="http://schemas.microsoft.com/office/drawing/2014/main" id="{94012D80-F90C-7140-F734-1A10472CE83A}"/>
              </a:ext>
            </a:extLst>
          </p:cNvPr>
          <p:cNvSpPr/>
          <p:nvPr/>
        </p:nvSpPr>
        <p:spPr>
          <a:xfrm>
            <a:off x="1742233" y="5932422"/>
            <a:ext cx="381000" cy="170667"/>
          </a:xfrm>
          <a:prstGeom prst="rightArrow">
            <a:avLst/>
          </a:prstGeom>
          <a:solidFill>
            <a:srgbClr val="6DA6D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9" name="내용 개체 틀 2">
            <a:extLst>
              <a:ext uri="{FF2B5EF4-FFF2-40B4-BE49-F238E27FC236}">
                <a16:creationId xmlns:a16="http://schemas.microsoft.com/office/drawing/2014/main" id="{44CDC53B-97C6-D336-B267-0FCC9A90E73A}"/>
              </a:ext>
            </a:extLst>
          </p:cNvPr>
          <p:cNvSpPr txBox="1">
            <a:spLocks/>
          </p:cNvSpPr>
          <p:nvPr/>
        </p:nvSpPr>
        <p:spPr>
          <a:xfrm>
            <a:off x="2200016" y="5804538"/>
            <a:ext cx="2625202" cy="53629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15</a:t>
            </a:r>
            <a:r>
              <a:rPr lang="ko-KR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만원 </a:t>
            </a:r>
            <a:r>
              <a:rPr lang="en-US" altLang="ko-KR" dirty="0">
                <a:solidFill>
                  <a:srgbClr val="2105F1"/>
                </a:solidFill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12</a:t>
            </a:r>
            <a:r>
              <a:rPr lang="ko-KR" altLang="en-US" dirty="0">
                <a:solidFill>
                  <a:srgbClr val="2105F1"/>
                </a:solidFill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만원</a:t>
            </a:r>
            <a:endParaRPr lang="en-US" altLang="ko-KR" dirty="0">
              <a:solidFill>
                <a:srgbClr val="2105F1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cxnSp>
        <p:nvCxnSpPr>
          <p:cNvPr id="51" name="직선 연결선 50">
            <a:extLst>
              <a:ext uri="{FF2B5EF4-FFF2-40B4-BE49-F238E27FC236}">
                <a16:creationId xmlns:a16="http://schemas.microsoft.com/office/drawing/2014/main" id="{13FEA59B-A2FA-5184-F64F-A587DAE3BE0A}"/>
              </a:ext>
            </a:extLst>
          </p:cNvPr>
          <p:cNvCxnSpPr>
            <a:cxnSpLocks/>
          </p:cNvCxnSpPr>
          <p:nvPr/>
        </p:nvCxnSpPr>
        <p:spPr>
          <a:xfrm flipV="1">
            <a:off x="2225536" y="6064425"/>
            <a:ext cx="1060194" cy="4131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54" name="내용 개체 틀 2">
            <a:extLst>
              <a:ext uri="{FF2B5EF4-FFF2-40B4-BE49-F238E27FC236}">
                <a16:creationId xmlns:a16="http://schemas.microsoft.com/office/drawing/2014/main" id="{505AA280-E37C-8B34-C5D8-3C40B59C9BCC}"/>
              </a:ext>
            </a:extLst>
          </p:cNvPr>
          <p:cNvSpPr txBox="1">
            <a:spLocks/>
          </p:cNvSpPr>
          <p:nvPr/>
        </p:nvSpPr>
        <p:spPr>
          <a:xfrm>
            <a:off x="4825217" y="5798780"/>
            <a:ext cx="1219575" cy="53629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10</a:t>
            </a:r>
            <a:r>
              <a:rPr lang="ko-KR" altLang="en-US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회 </a:t>
            </a:r>
            <a:endParaRPr lang="en-US" altLang="ko-KR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5" name="화살표: 오른쪽 54">
            <a:extLst>
              <a:ext uri="{FF2B5EF4-FFF2-40B4-BE49-F238E27FC236}">
                <a16:creationId xmlns:a16="http://schemas.microsoft.com/office/drawing/2014/main" id="{9565BFB1-3A69-4259-9AEE-96DFA94C0B04}"/>
              </a:ext>
            </a:extLst>
          </p:cNvPr>
          <p:cNvSpPr/>
          <p:nvPr/>
        </p:nvSpPr>
        <p:spPr>
          <a:xfrm>
            <a:off x="5932546" y="5930182"/>
            <a:ext cx="381000" cy="170667"/>
          </a:xfrm>
          <a:prstGeom prst="rightArrow">
            <a:avLst/>
          </a:prstGeom>
          <a:solidFill>
            <a:srgbClr val="6DA6D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6" name="내용 개체 틀 2">
            <a:extLst>
              <a:ext uri="{FF2B5EF4-FFF2-40B4-BE49-F238E27FC236}">
                <a16:creationId xmlns:a16="http://schemas.microsoft.com/office/drawing/2014/main" id="{3932CF77-3E71-86FB-D697-E63CE412A04E}"/>
              </a:ext>
            </a:extLst>
          </p:cNvPr>
          <p:cNvSpPr txBox="1">
            <a:spLocks/>
          </p:cNvSpPr>
          <p:nvPr/>
        </p:nvSpPr>
        <p:spPr>
          <a:xfrm>
            <a:off x="6390329" y="5802298"/>
            <a:ext cx="2625202" cy="53629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30</a:t>
            </a:r>
            <a:r>
              <a:rPr lang="ko-KR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만원 </a:t>
            </a:r>
            <a:r>
              <a:rPr lang="en-US" altLang="ko-KR" dirty="0">
                <a:solidFill>
                  <a:srgbClr val="2105F1"/>
                </a:solidFill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21</a:t>
            </a:r>
            <a:r>
              <a:rPr lang="ko-KR" altLang="en-US" dirty="0">
                <a:solidFill>
                  <a:srgbClr val="2105F1"/>
                </a:solidFill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만원</a:t>
            </a:r>
            <a:endParaRPr lang="en-US" altLang="ko-KR" dirty="0">
              <a:solidFill>
                <a:srgbClr val="2105F1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cxnSp>
        <p:nvCxnSpPr>
          <p:cNvPr id="57" name="직선 연결선 56">
            <a:extLst>
              <a:ext uri="{FF2B5EF4-FFF2-40B4-BE49-F238E27FC236}">
                <a16:creationId xmlns:a16="http://schemas.microsoft.com/office/drawing/2014/main" id="{6393003F-09E4-E9AF-9775-BFCEC03C772B}"/>
              </a:ext>
            </a:extLst>
          </p:cNvPr>
          <p:cNvCxnSpPr>
            <a:cxnSpLocks/>
          </p:cNvCxnSpPr>
          <p:nvPr/>
        </p:nvCxnSpPr>
        <p:spPr>
          <a:xfrm flipV="1">
            <a:off x="6415849" y="6062185"/>
            <a:ext cx="1060194" cy="4131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58" name="내용 개체 틀 2">
            <a:extLst>
              <a:ext uri="{FF2B5EF4-FFF2-40B4-BE49-F238E27FC236}">
                <a16:creationId xmlns:a16="http://schemas.microsoft.com/office/drawing/2014/main" id="{BEB0DA25-780D-34D8-9315-95732540AC74}"/>
              </a:ext>
            </a:extLst>
          </p:cNvPr>
          <p:cNvSpPr txBox="1">
            <a:spLocks/>
          </p:cNvSpPr>
          <p:nvPr/>
        </p:nvSpPr>
        <p:spPr>
          <a:xfrm>
            <a:off x="2250967" y="5662033"/>
            <a:ext cx="964105" cy="27891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1400" dirty="0">
                <a:solidFill>
                  <a:srgbClr val="5C84CC"/>
                </a:solidFill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20%</a:t>
            </a:r>
            <a:r>
              <a:rPr lang="ko-KR" altLang="en-US" sz="1400" dirty="0">
                <a:solidFill>
                  <a:srgbClr val="5C84CC"/>
                </a:solidFill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할인</a:t>
            </a:r>
            <a:endParaRPr lang="en-US" altLang="ko-KR" sz="1400" dirty="0">
              <a:solidFill>
                <a:srgbClr val="5C84CC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9" name="내용 개체 틀 2">
            <a:extLst>
              <a:ext uri="{FF2B5EF4-FFF2-40B4-BE49-F238E27FC236}">
                <a16:creationId xmlns:a16="http://schemas.microsoft.com/office/drawing/2014/main" id="{32969705-3D7F-23C8-875A-036CE9AFCF46}"/>
              </a:ext>
            </a:extLst>
          </p:cNvPr>
          <p:cNvSpPr txBox="1">
            <a:spLocks/>
          </p:cNvSpPr>
          <p:nvPr/>
        </p:nvSpPr>
        <p:spPr>
          <a:xfrm>
            <a:off x="6390329" y="5662033"/>
            <a:ext cx="964105" cy="27891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1400" dirty="0">
                <a:solidFill>
                  <a:srgbClr val="5C84CC"/>
                </a:solidFill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30%</a:t>
            </a:r>
            <a:r>
              <a:rPr lang="ko-KR" altLang="en-US" sz="1400" dirty="0">
                <a:solidFill>
                  <a:srgbClr val="5C84CC"/>
                </a:solidFill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할인</a:t>
            </a:r>
            <a:endParaRPr lang="en-US" altLang="ko-KR" sz="1400" dirty="0">
              <a:solidFill>
                <a:srgbClr val="5C84CC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13" name="내용 개체 틀 2">
            <a:extLst>
              <a:ext uri="{FF2B5EF4-FFF2-40B4-BE49-F238E27FC236}">
                <a16:creationId xmlns:a16="http://schemas.microsoft.com/office/drawing/2014/main" id="{E4DC993F-9228-4FE7-21B4-054BFD501612}"/>
              </a:ext>
            </a:extLst>
          </p:cNvPr>
          <p:cNvSpPr txBox="1">
            <a:spLocks/>
          </p:cNvSpPr>
          <p:nvPr/>
        </p:nvSpPr>
        <p:spPr>
          <a:xfrm>
            <a:off x="8066338" y="3898578"/>
            <a:ext cx="964105" cy="27891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1400" dirty="0">
                <a:solidFill>
                  <a:srgbClr val="5C84CC"/>
                </a:solidFill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25%</a:t>
            </a:r>
            <a:r>
              <a:rPr lang="ko-KR" altLang="en-US" sz="1400" dirty="0">
                <a:solidFill>
                  <a:srgbClr val="5C84CC"/>
                </a:solidFill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할인</a:t>
            </a:r>
            <a:endParaRPr lang="en-US" altLang="ko-KR" sz="1400" dirty="0">
              <a:solidFill>
                <a:srgbClr val="5C84CC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16" name="내용 개체 틀 2">
            <a:extLst>
              <a:ext uri="{FF2B5EF4-FFF2-40B4-BE49-F238E27FC236}">
                <a16:creationId xmlns:a16="http://schemas.microsoft.com/office/drawing/2014/main" id="{364181BA-D98E-4347-0447-52B9C4116529}"/>
              </a:ext>
            </a:extLst>
          </p:cNvPr>
          <p:cNvSpPr txBox="1">
            <a:spLocks/>
          </p:cNvSpPr>
          <p:nvPr/>
        </p:nvSpPr>
        <p:spPr>
          <a:xfrm>
            <a:off x="6490675" y="3875890"/>
            <a:ext cx="1727517" cy="314364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52</a:t>
            </a:r>
            <a:r>
              <a:rPr lang="ko-KR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만 </a:t>
            </a:r>
            <a:r>
              <a:rPr lang="en-US" altLang="ko-KR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8</a:t>
            </a:r>
            <a:r>
              <a:rPr lang="ko-KR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천원</a:t>
            </a:r>
            <a:endParaRPr lang="en-US" altLang="ko-KR" dirty="0">
              <a:solidFill>
                <a:srgbClr val="2105F1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cxnSp>
        <p:nvCxnSpPr>
          <p:cNvPr id="17" name="직선 연결선 16">
            <a:extLst>
              <a:ext uri="{FF2B5EF4-FFF2-40B4-BE49-F238E27FC236}">
                <a16:creationId xmlns:a16="http://schemas.microsoft.com/office/drawing/2014/main" id="{C231815F-466C-35C8-3E69-EA1591B35A6C}"/>
              </a:ext>
            </a:extLst>
          </p:cNvPr>
          <p:cNvCxnSpPr>
            <a:cxnSpLocks/>
            <a:endCxn id="13" idx="1"/>
          </p:cNvCxnSpPr>
          <p:nvPr/>
        </p:nvCxnSpPr>
        <p:spPr>
          <a:xfrm>
            <a:off x="6497602" y="4033441"/>
            <a:ext cx="1568736" cy="4592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168725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95A4B3-FCC9-7F69-9235-8D1E5765F7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타원 17">
            <a:extLst>
              <a:ext uri="{FF2B5EF4-FFF2-40B4-BE49-F238E27FC236}">
                <a16:creationId xmlns:a16="http://schemas.microsoft.com/office/drawing/2014/main" id="{9D180605-0829-15EB-98C9-7BE2FFB3AC1A}"/>
              </a:ext>
            </a:extLst>
          </p:cNvPr>
          <p:cNvSpPr/>
          <p:nvPr/>
        </p:nvSpPr>
        <p:spPr>
          <a:xfrm>
            <a:off x="1002970" y="1082874"/>
            <a:ext cx="555288" cy="536299"/>
          </a:xfrm>
          <a:prstGeom prst="ellipse">
            <a:avLst/>
          </a:prstGeom>
          <a:solidFill>
            <a:srgbClr val="DEEB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5" dirty="0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369501E5-119D-BB39-1AEF-759B2BCF64DF}"/>
              </a:ext>
            </a:extLst>
          </p:cNvPr>
          <p:cNvSpPr/>
          <p:nvPr/>
        </p:nvSpPr>
        <p:spPr>
          <a:xfrm>
            <a:off x="-1" y="-34557"/>
            <a:ext cx="9180513" cy="936156"/>
          </a:xfrm>
          <a:prstGeom prst="rect">
            <a:avLst/>
          </a:prstGeom>
          <a:solidFill>
            <a:srgbClr val="6DA6D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5"/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0AE784AE-B82B-05A0-E138-4915F65EC708}"/>
              </a:ext>
            </a:extLst>
          </p:cNvPr>
          <p:cNvSpPr/>
          <p:nvPr/>
        </p:nvSpPr>
        <p:spPr>
          <a:xfrm>
            <a:off x="7115302" y="-41471"/>
            <a:ext cx="673782" cy="936156"/>
          </a:xfrm>
          <a:prstGeom prst="rect">
            <a:avLst/>
          </a:prstGeom>
          <a:solidFill>
            <a:srgbClr val="B5D2E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5"/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628065C0-F0C2-EFFF-0F24-7F6305E7F915}"/>
              </a:ext>
            </a:extLst>
          </p:cNvPr>
          <p:cNvSpPr/>
          <p:nvPr/>
        </p:nvSpPr>
        <p:spPr>
          <a:xfrm>
            <a:off x="8506730" y="-34559"/>
            <a:ext cx="673782" cy="936156"/>
          </a:xfrm>
          <a:prstGeom prst="rect">
            <a:avLst/>
          </a:prstGeom>
          <a:solidFill>
            <a:srgbClr val="5C84C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5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02B8E77-F8F7-1A2C-EF4C-F0B23193192D}"/>
              </a:ext>
            </a:extLst>
          </p:cNvPr>
          <p:cNvSpPr txBox="1"/>
          <p:nvPr/>
        </p:nvSpPr>
        <p:spPr>
          <a:xfrm>
            <a:off x="2782852" y="11109"/>
            <a:ext cx="361480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4800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아이들 한약</a:t>
            </a: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92B7C4AB-1CC2-1C1D-F0CA-8BFCEBB00641}"/>
              </a:ext>
            </a:extLst>
          </p:cNvPr>
          <p:cNvSpPr/>
          <p:nvPr/>
        </p:nvSpPr>
        <p:spPr>
          <a:xfrm>
            <a:off x="0" y="6752777"/>
            <a:ext cx="9180513" cy="135036"/>
          </a:xfrm>
          <a:prstGeom prst="rect">
            <a:avLst/>
          </a:prstGeom>
          <a:solidFill>
            <a:srgbClr val="6DA6D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5"/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4B7510B8-A070-B29F-B287-5A0927B5D9BD}"/>
              </a:ext>
            </a:extLst>
          </p:cNvPr>
          <p:cNvSpPr/>
          <p:nvPr/>
        </p:nvSpPr>
        <p:spPr>
          <a:xfrm>
            <a:off x="7162970" y="6752777"/>
            <a:ext cx="673782" cy="135036"/>
          </a:xfrm>
          <a:prstGeom prst="rect">
            <a:avLst/>
          </a:prstGeom>
          <a:solidFill>
            <a:srgbClr val="B5D2E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5"/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B16D8541-85BE-207B-1928-18E4B90F2C2B}"/>
              </a:ext>
            </a:extLst>
          </p:cNvPr>
          <p:cNvSpPr/>
          <p:nvPr/>
        </p:nvSpPr>
        <p:spPr>
          <a:xfrm>
            <a:off x="8506732" y="6752775"/>
            <a:ext cx="673782" cy="122967"/>
          </a:xfrm>
          <a:prstGeom prst="rect">
            <a:avLst/>
          </a:prstGeom>
          <a:solidFill>
            <a:srgbClr val="5C84C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5"/>
          </a:p>
        </p:txBody>
      </p:sp>
      <p:sp>
        <p:nvSpPr>
          <p:cNvPr id="9" name="내용 개체 틀 2">
            <a:extLst>
              <a:ext uri="{FF2B5EF4-FFF2-40B4-BE49-F238E27FC236}">
                <a16:creationId xmlns:a16="http://schemas.microsoft.com/office/drawing/2014/main" id="{91F5117D-4C77-BD82-C68A-57FA569A9C0E}"/>
              </a:ext>
            </a:extLst>
          </p:cNvPr>
          <p:cNvSpPr txBox="1">
            <a:spLocks/>
          </p:cNvSpPr>
          <p:nvPr/>
        </p:nvSpPr>
        <p:spPr>
          <a:xfrm>
            <a:off x="1280613" y="1206599"/>
            <a:ext cx="2098161" cy="53629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3000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10~20kg</a:t>
            </a:r>
            <a:endParaRPr lang="en-US" altLang="ko-KR" sz="30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10" name="내용 개체 틀 2">
            <a:extLst>
              <a:ext uri="{FF2B5EF4-FFF2-40B4-BE49-F238E27FC236}">
                <a16:creationId xmlns:a16="http://schemas.microsoft.com/office/drawing/2014/main" id="{7BD6C84F-21BF-C849-DF90-5B27922BB9B0}"/>
              </a:ext>
            </a:extLst>
          </p:cNvPr>
          <p:cNvSpPr txBox="1">
            <a:spLocks/>
          </p:cNvSpPr>
          <p:nvPr/>
        </p:nvSpPr>
        <p:spPr>
          <a:xfrm>
            <a:off x="3656417" y="1297813"/>
            <a:ext cx="5482479" cy="221539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ko-KR" altLang="en-US" sz="2400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치료약   </a:t>
            </a:r>
            <a:r>
              <a:rPr lang="en-US" altLang="ko-KR" sz="2400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30</a:t>
            </a:r>
            <a:r>
              <a:rPr lang="ko-KR" altLang="en-US" sz="2400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일 </a:t>
            </a:r>
            <a:r>
              <a:rPr lang="en-US" altLang="ko-KR" sz="2400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: </a:t>
            </a:r>
            <a:r>
              <a:rPr lang="en-US" altLang="ko-KR" sz="2400" dirty="0">
                <a:solidFill>
                  <a:srgbClr val="2105F1"/>
                </a:solidFill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25</a:t>
            </a:r>
            <a:r>
              <a:rPr lang="ko-KR" altLang="en-US" sz="2400" dirty="0">
                <a:solidFill>
                  <a:srgbClr val="2105F1"/>
                </a:solidFill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만원</a:t>
            </a:r>
            <a:endParaRPr lang="en-US" altLang="ko-KR" sz="2400" dirty="0">
              <a:solidFill>
                <a:srgbClr val="2105F1"/>
              </a:solidFill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altLang="ko-KR" sz="2400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         [15</a:t>
            </a:r>
            <a:r>
              <a:rPr lang="ko-KR" altLang="en-US" sz="2400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일 </a:t>
            </a:r>
            <a:r>
              <a:rPr lang="en-US" altLang="ko-KR" sz="2400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:</a:t>
            </a:r>
            <a:r>
              <a:rPr lang="ko-KR" altLang="en-US" sz="2400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 </a:t>
            </a:r>
            <a:r>
              <a:rPr lang="en-US" altLang="ko-KR" sz="2400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15</a:t>
            </a:r>
            <a:r>
              <a:rPr lang="ko-KR" altLang="en-US" sz="2400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만원</a:t>
            </a:r>
            <a:r>
              <a:rPr lang="en-US" altLang="ko-KR" sz="2400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]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ko-KR" altLang="en-US" sz="2400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발효녹용 </a:t>
            </a:r>
            <a:r>
              <a:rPr lang="en-US" altLang="ko-KR" sz="2400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30</a:t>
            </a:r>
            <a:r>
              <a:rPr lang="ko-KR" altLang="en-US" sz="2400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일 </a:t>
            </a:r>
            <a:r>
              <a:rPr lang="en-US" altLang="ko-KR" sz="2400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60</a:t>
            </a:r>
            <a:r>
              <a:rPr lang="ko-KR" altLang="en-US" sz="2400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포 </a:t>
            </a:r>
            <a:r>
              <a:rPr lang="en-US" altLang="ko-KR" sz="2400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: </a:t>
            </a:r>
            <a:r>
              <a:rPr lang="en-US" altLang="ko-KR" sz="2400" dirty="0">
                <a:solidFill>
                  <a:srgbClr val="2105F1"/>
                </a:solidFill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35</a:t>
            </a:r>
            <a:r>
              <a:rPr lang="ko-KR" altLang="en-US" sz="2400" dirty="0">
                <a:solidFill>
                  <a:srgbClr val="2105F1"/>
                </a:solidFill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만원</a:t>
            </a:r>
            <a:endParaRPr lang="en-US" altLang="ko-KR" sz="2400" dirty="0">
              <a:solidFill>
                <a:srgbClr val="2105F1"/>
              </a:solidFill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altLang="ko-KR" sz="2400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         [15</a:t>
            </a:r>
            <a:r>
              <a:rPr lang="ko-KR" altLang="en-US" sz="2400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일 </a:t>
            </a:r>
            <a:r>
              <a:rPr lang="en-US" altLang="ko-KR" sz="2400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: 20</a:t>
            </a:r>
            <a:r>
              <a:rPr lang="ko-KR" altLang="en-US" sz="2400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만원</a:t>
            </a:r>
            <a:r>
              <a:rPr lang="en-US" altLang="ko-KR" sz="2400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]</a:t>
            </a:r>
          </a:p>
        </p:txBody>
      </p:sp>
      <p:sp>
        <p:nvSpPr>
          <p:cNvPr id="12" name="타원 11">
            <a:extLst>
              <a:ext uri="{FF2B5EF4-FFF2-40B4-BE49-F238E27FC236}">
                <a16:creationId xmlns:a16="http://schemas.microsoft.com/office/drawing/2014/main" id="{4EAD2312-30F7-53F8-9BE3-17101AD6C442}"/>
              </a:ext>
            </a:extLst>
          </p:cNvPr>
          <p:cNvSpPr/>
          <p:nvPr/>
        </p:nvSpPr>
        <p:spPr>
          <a:xfrm>
            <a:off x="1002969" y="3351186"/>
            <a:ext cx="555288" cy="536299"/>
          </a:xfrm>
          <a:prstGeom prst="ellipse">
            <a:avLst/>
          </a:prstGeom>
          <a:solidFill>
            <a:srgbClr val="DEEB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5"/>
          </a:p>
        </p:txBody>
      </p:sp>
      <p:sp>
        <p:nvSpPr>
          <p:cNvPr id="13" name="내용 개체 틀 2">
            <a:extLst>
              <a:ext uri="{FF2B5EF4-FFF2-40B4-BE49-F238E27FC236}">
                <a16:creationId xmlns:a16="http://schemas.microsoft.com/office/drawing/2014/main" id="{A10616AB-915E-5349-A4D7-9A4AE91BAE5E}"/>
              </a:ext>
            </a:extLst>
          </p:cNvPr>
          <p:cNvSpPr txBox="1">
            <a:spLocks/>
          </p:cNvSpPr>
          <p:nvPr/>
        </p:nvSpPr>
        <p:spPr>
          <a:xfrm>
            <a:off x="1280614" y="3474682"/>
            <a:ext cx="2098160" cy="53629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3000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20~40kg</a:t>
            </a:r>
            <a:endParaRPr lang="en-US" altLang="ko-KR" sz="30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pic>
        <p:nvPicPr>
          <p:cNvPr id="22" name="그림 21">
            <a:extLst>
              <a:ext uri="{FF2B5EF4-FFF2-40B4-BE49-F238E27FC236}">
                <a16:creationId xmlns:a16="http://schemas.microsoft.com/office/drawing/2014/main" id="{C9BE6EF3-20E7-BEFC-4EEA-DAF772CB7AAA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449" b="95276" l="8537" r="91463">
                        <a14:foregroundMark x1="21951" y1="11549" x2="20732" y2="28346"/>
                        <a14:foregroundMark x1="20732" y1="28346" x2="25915" y2="37008"/>
                        <a14:foregroundMark x1="31707" y1="87927" x2="51524" y2="94751"/>
                        <a14:foregroundMark x1="51524" y1="94751" x2="66768" y2="92388"/>
                        <a14:foregroundMark x1="66768" y1="92388" x2="72561" y2="86877"/>
                        <a14:foregroundMark x1="72256" y1="9449" x2="86280" y2="14961"/>
                        <a14:foregroundMark x1="86280" y1="14961" x2="84146" y2="24147"/>
                        <a14:foregroundMark x1="89024" y1="39108" x2="89939" y2="47769"/>
                        <a14:foregroundMark x1="9756" y1="40945" x2="12500" y2="48819"/>
                        <a14:foregroundMark x1="91768" y1="42257" x2="91159" y2="45669"/>
                        <a14:foregroundMark x1="37195" y1="93176" x2="56707" y2="95276"/>
                        <a14:foregroundMark x1="56707" y1="95276" x2="66768" y2="92651"/>
                        <a14:foregroundMark x1="21341" y1="9449" x2="36890" y2="10236"/>
                        <a14:foregroundMark x1="36890" y1="10236" x2="37805" y2="1076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677718">
            <a:off x="6305505" y="87031"/>
            <a:ext cx="901947" cy="1047690"/>
          </a:xfrm>
          <a:prstGeom prst="rect">
            <a:avLst/>
          </a:prstGeom>
        </p:spPr>
      </p:pic>
      <p:sp>
        <p:nvSpPr>
          <p:cNvPr id="2" name="내용 개체 틀 2">
            <a:extLst>
              <a:ext uri="{FF2B5EF4-FFF2-40B4-BE49-F238E27FC236}">
                <a16:creationId xmlns:a16="http://schemas.microsoft.com/office/drawing/2014/main" id="{9E1F6163-B5BC-8F89-819C-C7786D1CF871}"/>
              </a:ext>
            </a:extLst>
          </p:cNvPr>
          <p:cNvSpPr txBox="1">
            <a:spLocks/>
          </p:cNvSpPr>
          <p:nvPr/>
        </p:nvSpPr>
        <p:spPr>
          <a:xfrm>
            <a:off x="3656415" y="3630281"/>
            <a:ext cx="5482479" cy="221539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ko-KR" altLang="en-US" sz="2400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치료약   </a:t>
            </a:r>
            <a:r>
              <a:rPr lang="en-US" altLang="ko-KR" sz="2400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30</a:t>
            </a:r>
            <a:r>
              <a:rPr lang="ko-KR" altLang="en-US" sz="2400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일 </a:t>
            </a:r>
            <a:r>
              <a:rPr lang="en-US" altLang="ko-KR" sz="2400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: </a:t>
            </a:r>
            <a:r>
              <a:rPr lang="en-US" altLang="ko-KR" sz="2400" dirty="0">
                <a:solidFill>
                  <a:srgbClr val="2105F1"/>
                </a:solidFill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33</a:t>
            </a:r>
            <a:r>
              <a:rPr lang="ko-KR" altLang="en-US" sz="2400" dirty="0">
                <a:solidFill>
                  <a:srgbClr val="2105F1"/>
                </a:solidFill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만원</a:t>
            </a:r>
            <a:endParaRPr lang="en-US" altLang="ko-KR" sz="2400" dirty="0">
              <a:solidFill>
                <a:srgbClr val="2105F1"/>
              </a:solidFill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altLang="ko-KR" sz="2400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         [15</a:t>
            </a:r>
            <a:r>
              <a:rPr lang="ko-KR" altLang="en-US" sz="2400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일 </a:t>
            </a:r>
            <a:r>
              <a:rPr lang="en-US" altLang="ko-KR" sz="2400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:</a:t>
            </a:r>
            <a:r>
              <a:rPr lang="ko-KR" altLang="en-US" sz="2400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 </a:t>
            </a:r>
            <a:r>
              <a:rPr lang="en-US" altLang="ko-KR" sz="2400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20</a:t>
            </a:r>
            <a:r>
              <a:rPr lang="ko-KR" altLang="en-US" sz="2400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만원</a:t>
            </a:r>
            <a:r>
              <a:rPr lang="en-US" altLang="ko-KR" sz="2400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]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ko-KR" altLang="en-US" sz="2400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발효녹용 </a:t>
            </a:r>
            <a:r>
              <a:rPr lang="en-US" altLang="ko-KR" sz="2400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30</a:t>
            </a:r>
            <a:r>
              <a:rPr lang="ko-KR" altLang="en-US" sz="2400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일 </a:t>
            </a:r>
            <a:r>
              <a:rPr lang="en-US" altLang="ko-KR" sz="2400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60</a:t>
            </a:r>
            <a:r>
              <a:rPr lang="ko-KR" altLang="en-US" sz="2400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포 </a:t>
            </a:r>
            <a:r>
              <a:rPr lang="en-US" altLang="ko-KR" sz="2400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: </a:t>
            </a:r>
            <a:r>
              <a:rPr lang="en-US" altLang="ko-KR" sz="2400" dirty="0">
                <a:solidFill>
                  <a:srgbClr val="2105F1"/>
                </a:solidFill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45</a:t>
            </a:r>
            <a:r>
              <a:rPr lang="ko-KR" altLang="en-US" sz="2400" dirty="0">
                <a:solidFill>
                  <a:srgbClr val="2105F1"/>
                </a:solidFill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만원</a:t>
            </a:r>
            <a:endParaRPr lang="en-US" altLang="ko-KR" sz="2400" dirty="0">
              <a:solidFill>
                <a:srgbClr val="2105F1"/>
              </a:solidFill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altLang="ko-KR" sz="2400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         [15</a:t>
            </a:r>
            <a:r>
              <a:rPr lang="ko-KR" altLang="en-US" sz="2400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일 </a:t>
            </a:r>
            <a:r>
              <a:rPr lang="en-US" altLang="ko-KR" sz="2400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: 27</a:t>
            </a:r>
            <a:r>
              <a:rPr lang="ko-KR" altLang="en-US" sz="2400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만원</a:t>
            </a:r>
            <a:r>
              <a:rPr lang="en-US" altLang="ko-KR" sz="2400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]</a:t>
            </a:r>
          </a:p>
        </p:txBody>
      </p:sp>
      <p:sp>
        <p:nvSpPr>
          <p:cNvPr id="23" name="타원 22">
            <a:extLst>
              <a:ext uri="{FF2B5EF4-FFF2-40B4-BE49-F238E27FC236}">
                <a16:creationId xmlns:a16="http://schemas.microsoft.com/office/drawing/2014/main" id="{0725DCA4-502F-B82D-DEC8-66F0AE8CEE83}"/>
              </a:ext>
            </a:extLst>
          </p:cNvPr>
          <p:cNvSpPr/>
          <p:nvPr/>
        </p:nvSpPr>
        <p:spPr>
          <a:xfrm>
            <a:off x="1002970" y="5781677"/>
            <a:ext cx="555288" cy="536299"/>
          </a:xfrm>
          <a:prstGeom prst="ellipse">
            <a:avLst/>
          </a:prstGeom>
          <a:solidFill>
            <a:srgbClr val="DEEB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5"/>
          </a:p>
        </p:txBody>
      </p:sp>
      <p:sp>
        <p:nvSpPr>
          <p:cNvPr id="24" name="내용 개체 틀 2">
            <a:extLst>
              <a:ext uri="{FF2B5EF4-FFF2-40B4-BE49-F238E27FC236}">
                <a16:creationId xmlns:a16="http://schemas.microsoft.com/office/drawing/2014/main" id="{99559DE7-2BCF-5955-06A6-C988B1F2B1E6}"/>
              </a:ext>
            </a:extLst>
          </p:cNvPr>
          <p:cNvSpPr txBox="1">
            <a:spLocks/>
          </p:cNvSpPr>
          <p:nvPr/>
        </p:nvSpPr>
        <p:spPr>
          <a:xfrm>
            <a:off x="1280614" y="5905173"/>
            <a:ext cx="2375801" cy="53629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300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40kg </a:t>
            </a:r>
            <a:r>
              <a:rPr lang="ko-KR" altLang="en-US" sz="3000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이상</a:t>
            </a:r>
            <a:endParaRPr lang="en-US" altLang="ko-KR" sz="30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25" name="내용 개체 틀 2">
            <a:extLst>
              <a:ext uri="{FF2B5EF4-FFF2-40B4-BE49-F238E27FC236}">
                <a16:creationId xmlns:a16="http://schemas.microsoft.com/office/drawing/2014/main" id="{BAA7D1C9-EBF4-1C45-A864-EF32A4B0F5B5}"/>
              </a:ext>
            </a:extLst>
          </p:cNvPr>
          <p:cNvSpPr txBox="1">
            <a:spLocks/>
          </p:cNvSpPr>
          <p:nvPr/>
        </p:nvSpPr>
        <p:spPr>
          <a:xfrm>
            <a:off x="3656415" y="5905173"/>
            <a:ext cx="1880784" cy="43860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ko-KR" altLang="en-US" sz="240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성인과 동일</a:t>
            </a:r>
            <a:endParaRPr lang="en-US" altLang="ko-KR" sz="2400" dirty="0"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33135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7EA4D2-ECBD-4759-3A98-D3672E6268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타원 17">
            <a:extLst>
              <a:ext uri="{FF2B5EF4-FFF2-40B4-BE49-F238E27FC236}">
                <a16:creationId xmlns:a16="http://schemas.microsoft.com/office/drawing/2014/main" id="{A2E87182-0289-A81F-E418-D92719F6E128}"/>
              </a:ext>
            </a:extLst>
          </p:cNvPr>
          <p:cNvSpPr/>
          <p:nvPr/>
        </p:nvSpPr>
        <p:spPr>
          <a:xfrm>
            <a:off x="258093" y="1019893"/>
            <a:ext cx="555288" cy="536299"/>
          </a:xfrm>
          <a:prstGeom prst="ellipse">
            <a:avLst/>
          </a:prstGeom>
          <a:solidFill>
            <a:srgbClr val="DEEB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5" dirty="0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C44BA92E-0750-3B2A-1DFE-A769FB1DD1D7}"/>
              </a:ext>
            </a:extLst>
          </p:cNvPr>
          <p:cNvSpPr/>
          <p:nvPr/>
        </p:nvSpPr>
        <p:spPr>
          <a:xfrm>
            <a:off x="-1" y="-34557"/>
            <a:ext cx="9180513" cy="936156"/>
          </a:xfrm>
          <a:prstGeom prst="rect">
            <a:avLst/>
          </a:prstGeom>
          <a:solidFill>
            <a:srgbClr val="6DA6D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5"/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7704C098-3D52-A5A3-B50F-D3FC986F5654}"/>
              </a:ext>
            </a:extLst>
          </p:cNvPr>
          <p:cNvSpPr/>
          <p:nvPr/>
        </p:nvSpPr>
        <p:spPr>
          <a:xfrm>
            <a:off x="8340248" y="-54512"/>
            <a:ext cx="673782" cy="936156"/>
          </a:xfrm>
          <a:prstGeom prst="rect">
            <a:avLst/>
          </a:prstGeom>
          <a:solidFill>
            <a:srgbClr val="B5D2E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5"/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62EEF37D-0217-A5BE-C217-C4A1DDA341F3}"/>
              </a:ext>
            </a:extLst>
          </p:cNvPr>
          <p:cNvSpPr/>
          <p:nvPr/>
        </p:nvSpPr>
        <p:spPr>
          <a:xfrm>
            <a:off x="8750300" y="-46628"/>
            <a:ext cx="430213" cy="936156"/>
          </a:xfrm>
          <a:prstGeom prst="rect">
            <a:avLst/>
          </a:prstGeom>
          <a:solidFill>
            <a:srgbClr val="5C84C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5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F8CE86E-E9C5-13F9-DAA4-0FEB894CD68D}"/>
              </a:ext>
            </a:extLst>
          </p:cNvPr>
          <p:cNvSpPr txBox="1"/>
          <p:nvPr/>
        </p:nvSpPr>
        <p:spPr>
          <a:xfrm>
            <a:off x="919275" y="8973"/>
            <a:ext cx="73550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4800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아이들 한약</a:t>
            </a:r>
            <a:r>
              <a:rPr lang="en-US" altLang="ko-KR" sz="4800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(</a:t>
            </a:r>
            <a:r>
              <a:rPr lang="ko-KR" altLang="en-US" sz="4800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연조 엑기스</a:t>
            </a:r>
            <a:r>
              <a:rPr lang="en-US" altLang="ko-KR" sz="4800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)</a:t>
            </a:r>
            <a:endParaRPr lang="ko-KR" altLang="en-US" sz="4800" dirty="0"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953767E4-E184-5058-D0A6-6A720B87261C}"/>
              </a:ext>
            </a:extLst>
          </p:cNvPr>
          <p:cNvSpPr/>
          <p:nvPr/>
        </p:nvSpPr>
        <p:spPr>
          <a:xfrm>
            <a:off x="0" y="6752777"/>
            <a:ext cx="9180513" cy="135036"/>
          </a:xfrm>
          <a:prstGeom prst="rect">
            <a:avLst/>
          </a:prstGeom>
          <a:solidFill>
            <a:srgbClr val="6DA6D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5"/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6CAADF0A-3232-FB9F-5DEE-49DABA5A1E6A}"/>
              </a:ext>
            </a:extLst>
          </p:cNvPr>
          <p:cNvSpPr/>
          <p:nvPr/>
        </p:nvSpPr>
        <p:spPr>
          <a:xfrm>
            <a:off x="7162970" y="6752777"/>
            <a:ext cx="673782" cy="135036"/>
          </a:xfrm>
          <a:prstGeom prst="rect">
            <a:avLst/>
          </a:prstGeom>
          <a:solidFill>
            <a:srgbClr val="B5D2E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5"/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DFBB66C0-B7B2-37A6-88B3-D21BE65899B7}"/>
              </a:ext>
            </a:extLst>
          </p:cNvPr>
          <p:cNvSpPr/>
          <p:nvPr/>
        </p:nvSpPr>
        <p:spPr>
          <a:xfrm>
            <a:off x="8506732" y="6752775"/>
            <a:ext cx="673782" cy="122967"/>
          </a:xfrm>
          <a:prstGeom prst="rect">
            <a:avLst/>
          </a:prstGeom>
          <a:solidFill>
            <a:srgbClr val="5C84C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5"/>
          </a:p>
        </p:txBody>
      </p:sp>
      <p:sp>
        <p:nvSpPr>
          <p:cNvPr id="10" name="내용 개체 틀 2">
            <a:extLst>
              <a:ext uri="{FF2B5EF4-FFF2-40B4-BE49-F238E27FC236}">
                <a16:creationId xmlns:a16="http://schemas.microsoft.com/office/drawing/2014/main" id="{013792EE-6E02-C204-EF48-D7196A09D6D7}"/>
              </a:ext>
            </a:extLst>
          </p:cNvPr>
          <p:cNvSpPr txBox="1">
            <a:spLocks/>
          </p:cNvSpPr>
          <p:nvPr/>
        </p:nvSpPr>
        <p:spPr>
          <a:xfrm>
            <a:off x="1089401" y="1442350"/>
            <a:ext cx="2172883" cy="102628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en-US" altLang="ko-KR" sz="20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30</a:t>
            </a:r>
            <a:r>
              <a:rPr lang="ko-KR" altLang="en-US" sz="20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포 </a:t>
            </a:r>
            <a:r>
              <a:rPr lang="en-US" altLang="ko-KR" sz="20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8</a:t>
            </a:r>
            <a:r>
              <a:rPr lang="ko-KR" altLang="en-US" sz="20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만원</a:t>
            </a:r>
            <a:endParaRPr lang="en-US" altLang="ko-KR" sz="200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altLang="ko-KR" sz="20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60</a:t>
            </a:r>
            <a:r>
              <a:rPr lang="ko-KR" altLang="en-US" sz="20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포 </a:t>
            </a:r>
            <a:r>
              <a:rPr lang="en-US" altLang="ko-KR" sz="20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15</a:t>
            </a:r>
            <a:r>
              <a:rPr lang="ko-KR" altLang="en-US" sz="20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만원</a:t>
            </a:r>
            <a:endParaRPr lang="en-US" altLang="ko-KR" sz="200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12" name="타원 11">
            <a:extLst>
              <a:ext uri="{FF2B5EF4-FFF2-40B4-BE49-F238E27FC236}">
                <a16:creationId xmlns:a16="http://schemas.microsoft.com/office/drawing/2014/main" id="{08165D09-DE86-1391-5F56-D27CB68A0AD5}"/>
              </a:ext>
            </a:extLst>
          </p:cNvPr>
          <p:cNvSpPr/>
          <p:nvPr/>
        </p:nvSpPr>
        <p:spPr>
          <a:xfrm>
            <a:off x="258093" y="2422457"/>
            <a:ext cx="555288" cy="536299"/>
          </a:xfrm>
          <a:prstGeom prst="ellipse">
            <a:avLst/>
          </a:prstGeom>
          <a:solidFill>
            <a:srgbClr val="DEEB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5"/>
          </a:p>
        </p:txBody>
      </p:sp>
      <p:pic>
        <p:nvPicPr>
          <p:cNvPr id="22" name="그림 21">
            <a:extLst>
              <a:ext uri="{FF2B5EF4-FFF2-40B4-BE49-F238E27FC236}">
                <a16:creationId xmlns:a16="http://schemas.microsoft.com/office/drawing/2014/main" id="{742A4EC8-57A5-F61A-DB70-EB96DFEA5E3F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449" b="95276" l="8537" r="91463">
                        <a14:foregroundMark x1="21951" y1="11549" x2="20732" y2="28346"/>
                        <a14:foregroundMark x1="20732" y1="28346" x2="25915" y2="37008"/>
                        <a14:foregroundMark x1="31707" y1="87927" x2="51524" y2="94751"/>
                        <a14:foregroundMark x1="51524" y1="94751" x2="66768" y2="92388"/>
                        <a14:foregroundMark x1="66768" y1="92388" x2="72561" y2="86877"/>
                        <a14:foregroundMark x1="72256" y1="9449" x2="86280" y2="14961"/>
                        <a14:foregroundMark x1="86280" y1="14961" x2="84146" y2="24147"/>
                        <a14:foregroundMark x1="89024" y1="39108" x2="89939" y2="47769"/>
                        <a14:foregroundMark x1="9756" y1="40945" x2="12500" y2="48819"/>
                        <a14:foregroundMark x1="91768" y1="42257" x2="91159" y2="45669"/>
                        <a14:foregroundMark x1="37195" y1="93176" x2="56707" y2="95276"/>
                        <a14:foregroundMark x1="56707" y1="95276" x2="66768" y2="92651"/>
                        <a14:foregroundMark x1="21341" y1="9449" x2="36890" y2="10236"/>
                        <a14:foregroundMark x1="36890" y1="10236" x2="37805" y2="1076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677718">
            <a:off x="8070220" y="5666971"/>
            <a:ext cx="901947" cy="1047690"/>
          </a:xfrm>
          <a:prstGeom prst="rect">
            <a:avLst/>
          </a:prstGeom>
        </p:spPr>
      </p:pic>
      <p:sp>
        <p:nvSpPr>
          <p:cNvPr id="23" name="타원 22">
            <a:extLst>
              <a:ext uri="{FF2B5EF4-FFF2-40B4-BE49-F238E27FC236}">
                <a16:creationId xmlns:a16="http://schemas.microsoft.com/office/drawing/2014/main" id="{B1CE88EE-71B7-87AE-50AC-3967CF325618}"/>
              </a:ext>
            </a:extLst>
          </p:cNvPr>
          <p:cNvSpPr/>
          <p:nvPr/>
        </p:nvSpPr>
        <p:spPr>
          <a:xfrm>
            <a:off x="258093" y="3839269"/>
            <a:ext cx="555288" cy="536299"/>
          </a:xfrm>
          <a:prstGeom prst="ellipse">
            <a:avLst/>
          </a:prstGeom>
          <a:solidFill>
            <a:srgbClr val="DEEB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5"/>
          </a:p>
        </p:txBody>
      </p:sp>
      <p:sp>
        <p:nvSpPr>
          <p:cNvPr id="26" name="타원 25">
            <a:extLst>
              <a:ext uri="{FF2B5EF4-FFF2-40B4-BE49-F238E27FC236}">
                <a16:creationId xmlns:a16="http://schemas.microsoft.com/office/drawing/2014/main" id="{436DCDFC-5E1D-9A55-8F8B-957D34C4EBAF}"/>
              </a:ext>
            </a:extLst>
          </p:cNvPr>
          <p:cNvSpPr/>
          <p:nvPr/>
        </p:nvSpPr>
        <p:spPr>
          <a:xfrm>
            <a:off x="258093" y="5256081"/>
            <a:ext cx="555288" cy="536299"/>
          </a:xfrm>
          <a:prstGeom prst="ellipse">
            <a:avLst/>
          </a:prstGeom>
          <a:solidFill>
            <a:srgbClr val="DEEB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5"/>
          </a:p>
        </p:txBody>
      </p:sp>
      <p:sp>
        <p:nvSpPr>
          <p:cNvPr id="27" name="내용 개체 틀 2">
            <a:extLst>
              <a:ext uri="{FF2B5EF4-FFF2-40B4-BE49-F238E27FC236}">
                <a16:creationId xmlns:a16="http://schemas.microsoft.com/office/drawing/2014/main" id="{E9EEED42-6A88-DC1A-56B6-83070893FD65}"/>
              </a:ext>
            </a:extLst>
          </p:cNvPr>
          <p:cNvSpPr txBox="1">
            <a:spLocks/>
          </p:cNvSpPr>
          <p:nvPr/>
        </p:nvSpPr>
        <p:spPr>
          <a:xfrm>
            <a:off x="535737" y="1046136"/>
            <a:ext cx="1107329" cy="41742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ko-KR" altLang="en-US" sz="2400" dirty="0" err="1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보아탕</a:t>
            </a:r>
            <a:endParaRPr lang="en-US" altLang="ko-KR" sz="2400" dirty="0"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</p:txBody>
      </p:sp>
      <p:sp>
        <p:nvSpPr>
          <p:cNvPr id="28" name="내용 개체 틀 2">
            <a:extLst>
              <a:ext uri="{FF2B5EF4-FFF2-40B4-BE49-F238E27FC236}">
                <a16:creationId xmlns:a16="http://schemas.microsoft.com/office/drawing/2014/main" id="{E9933A66-6D32-963D-C06E-E0CBC1382B40}"/>
              </a:ext>
            </a:extLst>
          </p:cNvPr>
          <p:cNvSpPr txBox="1">
            <a:spLocks/>
          </p:cNvSpPr>
          <p:nvPr/>
        </p:nvSpPr>
        <p:spPr>
          <a:xfrm>
            <a:off x="535737" y="2471057"/>
            <a:ext cx="2320981" cy="41742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ko-KR" altLang="en-US" sz="2400" dirty="0" err="1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녹용보아탕</a:t>
            </a:r>
            <a:endParaRPr lang="en-US" altLang="ko-KR" sz="2400" dirty="0"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</p:txBody>
      </p:sp>
      <p:sp>
        <p:nvSpPr>
          <p:cNvPr id="29" name="내용 개체 틀 2">
            <a:extLst>
              <a:ext uri="{FF2B5EF4-FFF2-40B4-BE49-F238E27FC236}">
                <a16:creationId xmlns:a16="http://schemas.microsoft.com/office/drawing/2014/main" id="{A98D5B3B-F9D6-F3EA-E51E-3A1FDEA2D82A}"/>
              </a:ext>
            </a:extLst>
          </p:cNvPr>
          <p:cNvSpPr txBox="1">
            <a:spLocks/>
          </p:cNvSpPr>
          <p:nvPr/>
        </p:nvSpPr>
        <p:spPr>
          <a:xfrm>
            <a:off x="1089400" y="2888480"/>
            <a:ext cx="2172883" cy="90833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en-US" altLang="ko-KR" sz="20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30</a:t>
            </a:r>
            <a:r>
              <a:rPr lang="ko-KR" altLang="en-US" sz="20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포 </a:t>
            </a:r>
            <a:r>
              <a:rPr lang="en-US" altLang="ko-KR" sz="20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14</a:t>
            </a:r>
            <a:r>
              <a:rPr lang="ko-KR" altLang="en-US" sz="20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만원</a:t>
            </a:r>
            <a:endParaRPr lang="en-US" altLang="ko-KR" sz="200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altLang="ko-KR" sz="20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60</a:t>
            </a:r>
            <a:r>
              <a:rPr lang="ko-KR" altLang="en-US" sz="20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포 </a:t>
            </a:r>
            <a:r>
              <a:rPr lang="en-US" altLang="ko-KR" sz="20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27</a:t>
            </a:r>
            <a:r>
              <a:rPr lang="ko-KR" altLang="en-US" sz="20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만원</a:t>
            </a:r>
            <a:endParaRPr lang="en-US" altLang="ko-KR" sz="200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30" name="내용 개체 틀 2">
            <a:extLst>
              <a:ext uri="{FF2B5EF4-FFF2-40B4-BE49-F238E27FC236}">
                <a16:creationId xmlns:a16="http://schemas.microsoft.com/office/drawing/2014/main" id="{3C1CFDF7-A5CF-58D0-33ED-78955EB0C2D6}"/>
              </a:ext>
            </a:extLst>
          </p:cNvPr>
          <p:cNvSpPr txBox="1">
            <a:spLocks/>
          </p:cNvSpPr>
          <p:nvPr/>
        </p:nvSpPr>
        <p:spPr>
          <a:xfrm>
            <a:off x="535736" y="3839269"/>
            <a:ext cx="4137082" cy="41742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ko-KR" altLang="en-US" sz="2400" dirty="0" err="1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성장보아탕</a:t>
            </a:r>
            <a:r>
              <a:rPr lang="en-US" altLang="ko-KR" sz="24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(</a:t>
            </a:r>
            <a:r>
              <a:rPr lang="ko-KR" altLang="en-US" sz="24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육미</a:t>
            </a:r>
            <a:r>
              <a:rPr lang="en-US" altLang="ko-KR" sz="24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+</a:t>
            </a:r>
            <a:r>
              <a:rPr lang="ko-KR" altLang="en-US" sz="2400" dirty="0" err="1">
                <a:latin typeface="휴먼모음T" panose="02030504000101010101" pitchFamily="18" charset="-127"/>
                <a:ea typeface="휴먼모음T" panose="02030504000101010101" pitchFamily="18" charset="-127"/>
              </a:rPr>
              <a:t>보중익기</a:t>
            </a:r>
            <a:r>
              <a:rPr lang="en-US" altLang="ko-KR" sz="24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)</a:t>
            </a:r>
          </a:p>
        </p:txBody>
      </p:sp>
      <p:sp>
        <p:nvSpPr>
          <p:cNvPr id="31" name="내용 개체 틀 2">
            <a:extLst>
              <a:ext uri="{FF2B5EF4-FFF2-40B4-BE49-F238E27FC236}">
                <a16:creationId xmlns:a16="http://schemas.microsoft.com/office/drawing/2014/main" id="{5AE0B619-0661-2EB3-FA92-B711DB2E0067}"/>
              </a:ext>
            </a:extLst>
          </p:cNvPr>
          <p:cNvSpPr txBox="1">
            <a:spLocks/>
          </p:cNvSpPr>
          <p:nvPr/>
        </p:nvSpPr>
        <p:spPr>
          <a:xfrm>
            <a:off x="1089399" y="4259112"/>
            <a:ext cx="2172883" cy="90833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en-US" altLang="ko-KR" sz="20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30</a:t>
            </a:r>
            <a:r>
              <a:rPr lang="ko-KR" altLang="en-US" sz="20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포 </a:t>
            </a:r>
            <a:r>
              <a:rPr lang="en-US" altLang="ko-KR" sz="20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8</a:t>
            </a:r>
            <a:r>
              <a:rPr lang="ko-KR" altLang="en-US" sz="20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만원</a:t>
            </a:r>
            <a:endParaRPr lang="en-US" altLang="ko-KR" sz="200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altLang="ko-KR" sz="20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60</a:t>
            </a:r>
            <a:r>
              <a:rPr lang="ko-KR" altLang="en-US" sz="20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포 </a:t>
            </a:r>
            <a:r>
              <a:rPr lang="en-US" altLang="ko-KR" sz="20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15</a:t>
            </a:r>
            <a:r>
              <a:rPr lang="ko-KR" altLang="en-US" sz="20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만원</a:t>
            </a:r>
            <a:endParaRPr lang="en-US" altLang="ko-KR" sz="200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32" name="내용 개체 틀 2">
            <a:extLst>
              <a:ext uri="{FF2B5EF4-FFF2-40B4-BE49-F238E27FC236}">
                <a16:creationId xmlns:a16="http://schemas.microsoft.com/office/drawing/2014/main" id="{D4157AFC-409E-EB38-DAA2-22202B7EFCC9}"/>
              </a:ext>
            </a:extLst>
          </p:cNvPr>
          <p:cNvSpPr txBox="1">
            <a:spLocks/>
          </p:cNvSpPr>
          <p:nvPr/>
        </p:nvSpPr>
        <p:spPr>
          <a:xfrm>
            <a:off x="535734" y="5292007"/>
            <a:ext cx="1107330" cy="41742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ko-KR" altLang="en-US" sz="2400" dirty="0" err="1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소청연</a:t>
            </a:r>
            <a:endParaRPr lang="en-US" altLang="ko-KR" sz="2400" dirty="0"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</p:txBody>
      </p:sp>
      <p:sp>
        <p:nvSpPr>
          <p:cNvPr id="33" name="내용 개체 틀 2">
            <a:extLst>
              <a:ext uri="{FF2B5EF4-FFF2-40B4-BE49-F238E27FC236}">
                <a16:creationId xmlns:a16="http://schemas.microsoft.com/office/drawing/2014/main" id="{FD97BD3E-6311-03CB-9D4F-D9175DDAC064}"/>
              </a:ext>
            </a:extLst>
          </p:cNvPr>
          <p:cNvSpPr txBox="1">
            <a:spLocks/>
          </p:cNvSpPr>
          <p:nvPr/>
        </p:nvSpPr>
        <p:spPr>
          <a:xfrm>
            <a:off x="1089398" y="5717538"/>
            <a:ext cx="2172883" cy="90833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en-US" altLang="ko-KR" sz="20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1</a:t>
            </a:r>
            <a:r>
              <a:rPr lang="ko-KR" altLang="en-US" sz="20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포 </a:t>
            </a:r>
            <a:r>
              <a:rPr lang="en-US" altLang="ko-KR" sz="20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2</a:t>
            </a:r>
            <a:r>
              <a:rPr lang="ko-KR" altLang="en-US" sz="20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천원</a:t>
            </a:r>
            <a:endParaRPr lang="en-US" altLang="ko-KR" sz="200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34" name="타원 33">
            <a:extLst>
              <a:ext uri="{FF2B5EF4-FFF2-40B4-BE49-F238E27FC236}">
                <a16:creationId xmlns:a16="http://schemas.microsoft.com/office/drawing/2014/main" id="{D7811F4A-73E8-878D-134E-6E98009469BF}"/>
              </a:ext>
            </a:extLst>
          </p:cNvPr>
          <p:cNvSpPr/>
          <p:nvPr/>
        </p:nvSpPr>
        <p:spPr>
          <a:xfrm>
            <a:off x="4297334" y="1019893"/>
            <a:ext cx="555288" cy="536299"/>
          </a:xfrm>
          <a:prstGeom prst="ellipse">
            <a:avLst/>
          </a:prstGeom>
          <a:solidFill>
            <a:srgbClr val="DEEB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5" dirty="0"/>
          </a:p>
        </p:txBody>
      </p:sp>
      <p:sp>
        <p:nvSpPr>
          <p:cNvPr id="35" name="내용 개체 틀 2">
            <a:extLst>
              <a:ext uri="{FF2B5EF4-FFF2-40B4-BE49-F238E27FC236}">
                <a16:creationId xmlns:a16="http://schemas.microsoft.com/office/drawing/2014/main" id="{B95B2224-B650-E408-911A-91E43547EAEF}"/>
              </a:ext>
            </a:extLst>
          </p:cNvPr>
          <p:cNvSpPr txBox="1">
            <a:spLocks/>
          </p:cNvSpPr>
          <p:nvPr/>
        </p:nvSpPr>
        <p:spPr>
          <a:xfrm>
            <a:off x="5128642" y="1442350"/>
            <a:ext cx="2172883" cy="102628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en-US" altLang="ko-KR" sz="20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30</a:t>
            </a:r>
            <a:r>
              <a:rPr lang="ko-KR" altLang="en-US" sz="20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포 </a:t>
            </a:r>
            <a:r>
              <a:rPr lang="en-US" altLang="ko-KR" sz="20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8</a:t>
            </a:r>
            <a:r>
              <a:rPr lang="ko-KR" altLang="en-US" sz="20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만원</a:t>
            </a:r>
            <a:endParaRPr lang="en-US" altLang="ko-KR" sz="200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altLang="ko-KR" sz="20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60</a:t>
            </a:r>
            <a:r>
              <a:rPr lang="ko-KR" altLang="en-US" sz="20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포 </a:t>
            </a:r>
            <a:r>
              <a:rPr lang="en-US" altLang="ko-KR" sz="20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15</a:t>
            </a:r>
            <a:r>
              <a:rPr lang="ko-KR" altLang="en-US" sz="20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만원</a:t>
            </a:r>
            <a:endParaRPr lang="en-US" altLang="ko-KR" sz="200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36" name="타원 35">
            <a:extLst>
              <a:ext uri="{FF2B5EF4-FFF2-40B4-BE49-F238E27FC236}">
                <a16:creationId xmlns:a16="http://schemas.microsoft.com/office/drawing/2014/main" id="{A756F63A-188F-CFA5-39E6-00470A88A8A4}"/>
              </a:ext>
            </a:extLst>
          </p:cNvPr>
          <p:cNvSpPr/>
          <p:nvPr/>
        </p:nvSpPr>
        <p:spPr>
          <a:xfrm>
            <a:off x="4297334" y="2422457"/>
            <a:ext cx="555288" cy="536299"/>
          </a:xfrm>
          <a:prstGeom prst="ellipse">
            <a:avLst/>
          </a:prstGeom>
          <a:solidFill>
            <a:srgbClr val="DEEB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5"/>
          </a:p>
        </p:txBody>
      </p:sp>
      <p:sp>
        <p:nvSpPr>
          <p:cNvPr id="37" name="타원 36">
            <a:extLst>
              <a:ext uri="{FF2B5EF4-FFF2-40B4-BE49-F238E27FC236}">
                <a16:creationId xmlns:a16="http://schemas.microsoft.com/office/drawing/2014/main" id="{D93202B2-AB13-9934-3B5B-72999C086193}"/>
              </a:ext>
            </a:extLst>
          </p:cNvPr>
          <p:cNvSpPr/>
          <p:nvPr/>
        </p:nvSpPr>
        <p:spPr>
          <a:xfrm>
            <a:off x="4297334" y="3839269"/>
            <a:ext cx="555288" cy="536299"/>
          </a:xfrm>
          <a:prstGeom prst="ellipse">
            <a:avLst/>
          </a:prstGeom>
          <a:solidFill>
            <a:srgbClr val="DEEB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5"/>
          </a:p>
        </p:txBody>
      </p:sp>
      <p:sp>
        <p:nvSpPr>
          <p:cNvPr id="38" name="타원 37">
            <a:extLst>
              <a:ext uri="{FF2B5EF4-FFF2-40B4-BE49-F238E27FC236}">
                <a16:creationId xmlns:a16="http://schemas.microsoft.com/office/drawing/2014/main" id="{72174849-5CFB-A1D2-6274-699FA79EA197}"/>
              </a:ext>
            </a:extLst>
          </p:cNvPr>
          <p:cNvSpPr/>
          <p:nvPr/>
        </p:nvSpPr>
        <p:spPr>
          <a:xfrm>
            <a:off x="4297334" y="5256081"/>
            <a:ext cx="555288" cy="536299"/>
          </a:xfrm>
          <a:prstGeom prst="ellipse">
            <a:avLst/>
          </a:prstGeom>
          <a:solidFill>
            <a:srgbClr val="DEEB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5"/>
          </a:p>
        </p:txBody>
      </p:sp>
      <p:sp>
        <p:nvSpPr>
          <p:cNvPr id="39" name="내용 개체 틀 2">
            <a:extLst>
              <a:ext uri="{FF2B5EF4-FFF2-40B4-BE49-F238E27FC236}">
                <a16:creationId xmlns:a16="http://schemas.microsoft.com/office/drawing/2014/main" id="{6AF3AA45-A885-022E-8948-8E7556CB7783}"/>
              </a:ext>
            </a:extLst>
          </p:cNvPr>
          <p:cNvSpPr txBox="1">
            <a:spLocks/>
          </p:cNvSpPr>
          <p:nvPr/>
        </p:nvSpPr>
        <p:spPr>
          <a:xfrm>
            <a:off x="4574978" y="1046136"/>
            <a:ext cx="4758740" cy="41742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ko-KR" altLang="en-US" sz="2400" dirty="0" err="1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성장건아탕</a:t>
            </a:r>
            <a:r>
              <a:rPr lang="en-US" altLang="ko-KR" sz="24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 (</a:t>
            </a:r>
            <a:r>
              <a:rPr lang="ko-KR" altLang="en-US" sz="24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향사육군자</a:t>
            </a:r>
            <a:r>
              <a:rPr lang="en-US" altLang="ko-KR" sz="24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+</a:t>
            </a:r>
            <a:r>
              <a:rPr lang="ko-KR" altLang="en-US" sz="2400" dirty="0" err="1">
                <a:latin typeface="휴먼모음T" panose="02030504000101010101" pitchFamily="18" charset="-127"/>
                <a:ea typeface="휴먼모음T" panose="02030504000101010101" pitchFamily="18" charset="-127"/>
              </a:rPr>
              <a:t>보중익기</a:t>
            </a:r>
            <a:r>
              <a:rPr lang="en-US" altLang="ko-KR" sz="24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)</a:t>
            </a:r>
            <a:endParaRPr lang="en-US" altLang="ko-KR" sz="2400" dirty="0"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</p:txBody>
      </p:sp>
      <p:sp>
        <p:nvSpPr>
          <p:cNvPr id="40" name="내용 개체 틀 2">
            <a:extLst>
              <a:ext uri="{FF2B5EF4-FFF2-40B4-BE49-F238E27FC236}">
                <a16:creationId xmlns:a16="http://schemas.microsoft.com/office/drawing/2014/main" id="{08180CC4-34F5-5227-403F-0372E8E41AB5}"/>
              </a:ext>
            </a:extLst>
          </p:cNvPr>
          <p:cNvSpPr txBox="1">
            <a:spLocks/>
          </p:cNvSpPr>
          <p:nvPr/>
        </p:nvSpPr>
        <p:spPr>
          <a:xfrm>
            <a:off x="4574978" y="2471057"/>
            <a:ext cx="2320981" cy="41742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ko-KR" altLang="en-US" sz="2400" dirty="0" err="1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소건중탕</a:t>
            </a:r>
            <a:endParaRPr lang="en-US" altLang="ko-KR" sz="2400" dirty="0"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</p:txBody>
      </p:sp>
      <p:sp>
        <p:nvSpPr>
          <p:cNvPr id="41" name="내용 개체 틀 2">
            <a:extLst>
              <a:ext uri="{FF2B5EF4-FFF2-40B4-BE49-F238E27FC236}">
                <a16:creationId xmlns:a16="http://schemas.microsoft.com/office/drawing/2014/main" id="{5FC1FB80-0124-3772-E879-D7B960E4A2F5}"/>
              </a:ext>
            </a:extLst>
          </p:cNvPr>
          <p:cNvSpPr txBox="1">
            <a:spLocks/>
          </p:cNvSpPr>
          <p:nvPr/>
        </p:nvSpPr>
        <p:spPr>
          <a:xfrm>
            <a:off x="5128641" y="2888480"/>
            <a:ext cx="2172883" cy="90833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en-US" altLang="ko-KR" sz="20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30</a:t>
            </a:r>
            <a:r>
              <a:rPr lang="ko-KR" altLang="en-US" sz="20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포 </a:t>
            </a:r>
            <a:r>
              <a:rPr lang="en-US" altLang="ko-KR" sz="20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7</a:t>
            </a:r>
            <a:r>
              <a:rPr lang="ko-KR" altLang="en-US" sz="20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만원</a:t>
            </a:r>
            <a:endParaRPr lang="en-US" altLang="ko-KR" sz="200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altLang="ko-KR" sz="20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60</a:t>
            </a:r>
            <a:r>
              <a:rPr lang="ko-KR" altLang="en-US" sz="20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포 </a:t>
            </a:r>
            <a:r>
              <a:rPr lang="en-US" altLang="ko-KR" sz="20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13</a:t>
            </a:r>
            <a:r>
              <a:rPr lang="ko-KR" altLang="en-US" sz="20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만원</a:t>
            </a:r>
            <a:endParaRPr lang="en-US" altLang="ko-KR" sz="200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42" name="내용 개체 틀 2">
            <a:extLst>
              <a:ext uri="{FF2B5EF4-FFF2-40B4-BE49-F238E27FC236}">
                <a16:creationId xmlns:a16="http://schemas.microsoft.com/office/drawing/2014/main" id="{66813FC9-5759-31E2-6CDC-1C14175BD592}"/>
              </a:ext>
            </a:extLst>
          </p:cNvPr>
          <p:cNvSpPr txBox="1">
            <a:spLocks/>
          </p:cNvSpPr>
          <p:nvPr/>
        </p:nvSpPr>
        <p:spPr>
          <a:xfrm>
            <a:off x="4574977" y="3839269"/>
            <a:ext cx="4137082" cy="41742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ko-KR" altLang="en-US" sz="2400" dirty="0" err="1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소청룡탕</a:t>
            </a:r>
            <a:endParaRPr lang="en-US" altLang="ko-KR" sz="2400" dirty="0"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sp>
        <p:nvSpPr>
          <p:cNvPr id="43" name="내용 개체 틀 2">
            <a:extLst>
              <a:ext uri="{FF2B5EF4-FFF2-40B4-BE49-F238E27FC236}">
                <a16:creationId xmlns:a16="http://schemas.microsoft.com/office/drawing/2014/main" id="{9A79F81E-344A-7A2F-6388-7E94E1940011}"/>
              </a:ext>
            </a:extLst>
          </p:cNvPr>
          <p:cNvSpPr txBox="1">
            <a:spLocks/>
          </p:cNvSpPr>
          <p:nvPr/>
        </p:nvSpPr>
        <p:spPr>
          <a:xfrm>
            <a:off x="5128640" y="4259112"/>
            <a:ext cx="2172883" cy="90833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en-US" altLang="ko-KR" sz="20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30</a:t>
            </a:r>
            <a:r>
              <a:rPr lang="ko-KR" altLang="en-US" sz="20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포 </a:t>
            </a:r>
            <a:r>
              <a:rPr lang="en-US" altLang="ko-KR" sz="20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7</a:t>
            </a:r>
            <a:r>
              <a:rPr lang="ko-KR" altLang="en-US" sz="20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만원</a:t>
            </a:r>
            <a:endParaRPr lang="en-US" altLang="ko-KR" sz="200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altLang="ko-KR" sz="20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60</a:t>
            </a:r>
            <a:r>
              <a:rPr lang="ko-KR" altLang="en-US" sz="20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포 </a:t>
            </a:r>
            <a:r>
              <a:rPr lang="en-US" altLang="ko-KR" sz="20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13</a:t>
            </a:r>
            <a:r>
              <a:rPr lang="ko-KR" altLang="en-US" sz="20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만원</a:t>
            </a:r>
            <a:endParaRPr lang="en-US" altLang="ko-KR" sz="200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44" name="내용 개체 틀 2">
            <a:extLst>
              <a:ext uri="{FF2B5EF4-FFF2-40B4-BE49-F238E27FC236}">
                <a16:creationId xmlns:a16="http://schemas.microsoft.com/office/drawing/2014/main" id="{65AE4ACC-3C92-F2F3-FEAB-57D118FB81B5}"/>
              </a:ext>
            </a:extLst>
          </p:cNvPr>
          <p:cNvSpPr txBox="1">
            <a:spLocks/>
          </p:cNvSpPr>
          <p:nvPr/>
        </p:nvSpPr>
        <p:spPr>
          <a:xfrm>
            <a:off x="4574975" y="5292007"/>
            <a:ext cx="1488200" cy="41742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ko-KR" altLang="en-US" sz="240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맥문동탕</a:t>
            </a:r>
            <a:endParaRPr lang="en-US" altLang="ko-KR" sz="2400" dirty="0"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</p:txBody>
      </p:sp>
      <p:sp>
        <p:nvSpPr>
          <p:cNvPr id="45" name="내용 개체 틀 2">
            <a:extLst>
              <a:ext uri="{FF2B5EF4-FFF2-40B4-BE49-F238E27FC236}">
                <a16:creationId xmlns:a16="http://schemas.microsoft.com/office/drawing/2014/main" id="{73EF5BFF-A2EF-B2F1-D1F1-7543A17C3A53}"/>
              </a:ext>
            </a:extLst>
          </p:cNvPr>
          <p:cNvSpPr txBox="1">
            <a:spLocks/>
          </p:cNvSpPr>
          <p:nvPr/>
        </p:nvSpPr>
        <p:spPr>
          <a:xfrm>
            <a:off x="5127017" y="5707855"/>
            <a:ext cx="2172883" cy="90833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en-US" altLang="ko-KR" sz="20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30</a:t>
            </a:r>
            <a:r>
              <a:rPr lang="ko-KR" altLang="en-US" sz="20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포 </a:t>
            </a:r>
            <a:r>
              <a:rPr lang="en-US" altLang="ko-KR" sz="20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7</a:t>
            </a:r>
            <a:r>
              <a:rPr lang="ko-KR" altLang="en-US" sz="20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만원</a:t>
            </a:r>
            <a:endParaRPr lang="en-US" altLang="ko-KR" sz="200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altLang="ko-KR" sz="20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60</a:t>
            </a:r>
            <a:r>
              <a:rPr lang="ko-KR" altLang="en-US" sz="20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포 </a:t>
            </a:r>
            <a:r>
              <a:rPr lang="en-US" altLang="ko-KR" sz="20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13</a:t>
            </a:r>
            <a:r>
              <a:rPr lang="ko-KR" altLang="en-US" sz="20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만원</a:t>
            </a:r>
            <a:endParaRPr lang="en-US" altLang="ko-KR" sz="200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27707635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267</TotalTime>
  <Words>432</Words>
  <Application>Microsoft Office PowerPoint</Application>
  <PresentationFormat>사용자 지정</PresentationFormat>
  <Paragraphs>95</Paragraphs>
  <Slides>8</Slides>
  <Notes>2</Notes>
  <HiddenSlides>0</HiddenSlides>
  <MMClips>0</MMClips>
  <ScaleCrop>false</ScaleCrop>
  <HeadingPairs>
    <vt:vector size="6" baseType="variant">
      <vt:variant>
        <vt:lpstr>사용한 글꼴</vt:lpstr>
      </vt:variant>
      <vt:variant>
        <vt:i4>8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8</vt:i4>
      </vt:variant>
    </vt:vector>
  </HeadingPairs>
  <TitlesOfParts>
    <vt:vector size="17" baseType="lpstr">
      <vt:lpstr>HY견고딕</vt:lpstr>
      <vt:lpstr>HY헤드라인M</vt:lpstr>
      <vt:lpstr>맑은 고딕</vt:lpstr>
      <vt:lpstr>휴먼둥근헤드라인</vt:lpstr>
      <vt:lpstr>휴먼모음T</vt:lpstr>
      <vt:lpstr>Arial</vt:lpstr>
      <vt:lpstr>Calibri</vt:lpstr>
      <vt:lpstr>Calibri Light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데스크-1</dc:creator>
  <cp:lastModifiedBy>데스크-1</cp:lastModifiedBy>
  <cp:revision>5</cp:revision>
  <cp:lastPrinted>2026-03-20T05:20:45Z</cp:lastPrinted>
  <dcterms:created xsi:type="dcterms:W3CDTF">2026-03-20T05:20:39Z</dcterms:created>
  <dcterms:modified xsi:type="dcterms:W3CDTF">2026-03-20T09:57:09Z</dcterms:modified>
</cp:coreProperties>
</file>